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9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handoutMasterIdLst>
    <p:handoutMasterId r:id="rId16"/>
  </p:handoutMasterIdLst>
  <p:sldIdLst>
    <p:sldId id="276" r:id="rId2"/>
    <p:sldId id="302" r:id="rId3"/>
    <p:sldId id="301" r:id="rId4"/>
    <p:sldId id="305" r:id="rId5"/>
    <p:sldId id="303" r:id="rId6"/>
    <p:sldId id="280" r:id="rId7"/>
    <p:sldId id="297" r:id="rId8"/>
    <p:sldId id="298" r:id="rId9"/>
    <p:sldId id="299" r:id="rId10"/>
    <p:sldId id="300" r:id="rId11"/>
    <p:sldId id="292" r:id="rId12"/>
    <p:sldId id="283" r:id="rId13"/>
    <p:sldId id="306" r:id="rId1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7634" autoAdjust="0"/>
  </p:normalViewPr>
  <p:slideViewPr>
    <p:cSldViewPr>
      <p:cViewPr>
        <p:scale>
          <a:sx n="100" d="100"/>
          <a:sy n="100" d="100"/>
        </p:scale>
        <p:origin x="-29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F1AF9A-D5EB-4CAA-9EB7-81A910CFE930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DF8C69F-0D7E-4094-AD0A-917F9125F529}">
      <dgm:prSet phldrT="[Text]" custT="1"/>
      <dgm:spPr/>
      <dgm:t>
        <a:bodyPr/>
        <a:lstStyle/>
        <a:p>
          <a:r>
            <a:rPr lang="en-US" sz="1000" smtClean="0"/>
            <a:t>Policy/ Systems</a:t>
          </a:r>
          <a:endParaRPr lang="en-US" sz="1000" dirty="0"/>
        </a:p>
      </dgm:t>
    </dgm:pt>
    <dgm:pt modelId="{E9BEE090-4A78-40E3-929E-3225AA0ECEA8}" type="parTrans" cxnId="{73CEC62F-57BA-439F-B0EB-BEFC2B5F8E4A}">
      <dgm:prSet/>
      <dgm:spPr/>
      <dgm:t>
        <a:bodyPr/>
        <a:lstStyle/>
        <a:p>
          <a:endParaRPr lang="en-US"/>
        </a:p>
      </dgm:t>
    </dgm:pt>
    <dgm:pt modelId="{A185E782-4210-48AD-9E89-15420EEA5A26}" type="sibTrans" cxnId="{73CEC62F-57BA-439F-B0EB-BEFC2B5F8E4A}">
      <dgm:prSet/>
      <dgm:spPr/>
      <dgm:t>
        <a:bodyPr/>
        <a:lstStyle/>
        <a:p>
          <a:endParaRPr lang="en-US"/>
        </a:p>
      </dgm:t>
    </dgm:pt>
    <dgm:pt modelId="{11CE32EF-EE7D-4628-9B95-7CB5AE150CC5}">
      <dgm:prSet phldrT="[Text]" custT="1"/>
      <dgm:spPr/>
      <dgm:t>
        <a:bodyPr/>
        <a:lstStyle/>
        <a:p>
          <a:r>
            <a:rPr lang="en-US" sz="1000" dirty="0" smtClean="0"/>
            <a:t>Community</a:t>
          </a:r>
          <a:endParaRPr lang="en-US" sz="1000" dirty="0"/>
        </a:p>
      </dgm:t>
    </dgm:pt>
    <dgm:pt modelId="{8FEA995A-DDBE-4F91-A8A2-91FD7A204738}" type="parTrans" cxnId="{5D53367D-B34F-4061-8ABB-07F6DE93CD46}">
      <dgm:prSet/>
      <dgm:spPr/>
      <dgm:t>
        <a:bodyPr/>
        <a:lstStyle/>
        <a:p>
          <a:endParaRPr lang="en-US"/>
        </a:p>
      </dgm:t>
    </dgm:pt>
    <dgm:pt modelId="{E24F46A4-C303-48AF-A4E3-1D57BEE44E9E}" type="sibTrans" cxnId="{5D53367D-B34F-4061-8ABB-07F6DE93CD46}">
      <dgm:prSet/>
      <dgm:spPr/>
      <dgm:t>
        <a:bodyPr/>
        <a:lstStyle/>
        <a:p>
          <a:endParaRPr lang="en-US"/>
        </a:p>
      </dgm:t>
    </dgm:pt>
    <dgm:pt modelId="{634F8B01-4FCA-4806-826B-231BB66CC13E}">
      <dgm:prSet phldrT="[Text]" custT="1"/>
      <dgm:spPr/>
      <dgm:t>
        <a:bodyPr/>
        <a:lstStyle/>
        <a:p>
          <a:r>
            <a:rPr lang="en-US" sz="1000" dirty="0" smtClean="0"/>
            <a:t>Family</a:t>
          </a:r>
          <a:endParaRPr lang="en-US" sz="1000" dirty="0"/>
        </a:p>
      </dgm:t>
    </dgm:pt>
    <dgm:pt modelId="{1D415CDE-070A-4012-AB8A-D1FC6B9B0D87}" type="parTrans" cxnId="{4D50218C-B3BB-4542-B50B-69FDEA87C782}">
      <dgm:prSet/>
      <dgm:spPr/>
      <dgm:t>
        <a:bodyPr/>
        <a:lstStyle/>
        <a:p>
          <a:endParaRPr lang="en-US"/>
        </a:p>
      </dgm:t>
    </dgm:pt>
    <dgm:pt modelId="{C41CB414-A7DF-44E1-8AB7-348846B632B7}" type="sibTrans" cxnId="{4D50218C-B3BB-4542-B50B-69FDEA87C782}">
      <dgm:prSet/>
      <dgm:spPr/>
      <dgm:t>
        <a:bodyPr/>
        <a:lstStyle/>
        <a:p>
          <a:endParaRPr lang="en-US"/>
        </a:p>
      </dgm:t>
    </dgm:pt>
    <dgm:pt modelId="{4F075E6C-29C1-484F-B70A-8CB0176DC700}">
      <dgm:prSet phldrT="[Text]" custT="1"/>
      <dgm:spPr/>
      <dgm:t>
        <a:bodyPr/>
        <a:lstStyle/>
        <a:p>
          <a:r>
            <a:rPr lang="en-US" sz="1000" dirty="0" smtClean="0"/>
            <a:t>Youth</a:t>
          </a:r>
          <a:r>
            <a:rPr lang="en-US" sz="1200" dirty="0" smtClean="0"/>
            <a:t> </a:t>
          </a:r>
          <a:endParaRPr lang="en-US" sz="1200" dirty="0"/>
        </a:p>
      </dgm:t>
    </dgm:pt>
    <dgm:pt modelId="{1808074C-B30D-4149-9317-A6F59BE6F3F2}" type="parTrans" cxnId="{27B62A0F-991D-4F8B-A6D3-B17F8C7DC998}">
      <dgm:prSet/>
      <dgm:spPr/>
      <dgm:t>
        <a:bodyPr/>
        <a:lstStyle/>
        <a:p>
          <a:endParaRPr lang="en-US"/>
        </a:p>
      </dgm:t>
    </dgm:pt>
    <dgm:pt modelId="{9ABD48F2-7364-49F0-A419-D338C1797C20}" type="sibTrans" cxnId="{27B62A0F-991D-4F8B-A6D3-B17F8C7DC998}">
      <dgm:prSet/>
      <dgm:spPr/>
      <dgm:t>
        <a:bodyPr/>
        <a:lstStyle/>
        <a:p>
          <a:endParaRPr lang="en-US"/>
        </a:p>
      </dgm:t>
    </dgm:pt>
    <dgm:pt modelId="{C6A04DE7-CAFF-40CA-92FB-05B969FBF044}" type="pres">
      <dgm:prSet presAssocID="{1AF1AF9A-D5EB-4CAA-9EB7-81A910CFE930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DBBEED-760B-4AE3-A4B9-C987DF348912}" type="pres">
      <dgm:prSet presAssocID="{1AF1AF9A-D5EB-4CAA-9EB7-81A910CFE930}" presName="comp1" presStyleCnt="0"/>
      <dgm:spPr/>
    </dgm:pt>
    <dgm:pt modelId="{7FA7CB55-84E1-43F7-80A6-0DD8E7B6D16D}" type="pres">
      <dgm:prSet presAssocID="{1AF1AF9A-D5EB-4CAA-9EB7-81A910CFE930}" presName="circle1" presStyleLbl="node1" presStyleIdx="0" presStyleCnt="4" custScaleX="195652"/>
      <dgm:spPr/>
      <dgm:t>
        <a:bodyPr/>
        <a:lstStyle/>
        <a:p>
          <a:endParaRPr lang="en-US"/>
        </a:p>
      </dgm:t>
    </dgm:pt>
    <dgm:pt modelId="{329306B9-C379-4097-A763-42A837220031}" type="pres">
      <dgm:prSet presAssocID="{1AF1AF9A-D5EB-4CAA-9EB7-81A910CFE930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74B254-EE0B-4414-BF48-02CB5C3700B2}" type="pres">
      <dgm:prSet presAssocID="{1AF1AF9A-D5EB-4CAA-9EB7-81A910CFE930}" presName="comp2" presStyleCnt="0"/>
      <dgm:spPr/>
    </dgm:pt>
    <dgm:pt modelId="{2F41B718-DB04-4612-BC5C-64E3AF965B1F}" type="pres">
      <dgm:prSet presAssocID="{1AF1AF9A-D5EB-4CAA-9EB7-81A910CFE930}" presName="circle2" presStyleLbl="node1" presStyleIdx="1" presStyleCnt="4" custScaleX="201087" custLinFactNeighborY="679"/>
      <dgm:spPr/>
      <dgm:t>
        <a:bodyPr/>
        <a:lstStyle/>
        <a:p>
          <a:endParaRPr lang="en-US"/>
        </a:p>
      </dgm:t>
    </dgm:pt>
    <dgm:pt modelId="{E70F8B6C-2B33-4BDC-8F0C-69BC5BC0BC5D}" type="pres">
      <dgm:prSet presAssocID="{1AF1AF9A-D5EB-4CAA-9EB7-81A910CFE930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BE0C5A-D2D6-4F52-8F86-77E1AD45FCFF}" type="pres">
      <dgm:prSet presAssocID="{1AF1AF9A-D5EB-4CAA-9EB7-81A910CFE930}" presName="comp3" presStyleCnt="0"/>
      <dgm:spPr/>
    </dgm:pt>
    <dgm:pt modelId="{B50CCFA1-0A00-4E04-AA1B-67C592463648}" type="pres">
      <dgm:prSet presAssocID="{1AF1AF9A-D5EB-4CAA-9EB7-81A910CFE930}" presName="circle3" presStyleLbl="node1" presStyleIdx="2" presStyleCnt="4" custScaleX="137681"/>
      <dgm:spPr/>
      <dgm:t>
        <a:bodyPr/>
        <a:lstStyle/>
        <a:p>
          <a:endParaRPr lang="en-US"/>
        </a:p>
      </dgm:t>
    </dgm:pt>
    <dgm:pt modelId="{D9C4B428-0036-44D4-9954-FF62AA598B92}" type="pres">
      <dgm:prSet presAssocID="{1AF1AF9A-D5EB-4CAA-9EB7-81A910CFE930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69735C-FE8F-4D39-81E8-B5066D82BD33}" type="pres">
      <dgm:prSet presAssocID="{1AF1AF9A-D5EB-4CAA-9EB7-81A910CFE930}" presName="comp4" presStyleCnt="0"/>
      <dgm:spPr/>
    </dgm:pt>
    <dgm:pt modelId="{6F64F5ED-70C1-455F-A29A-70850AC71B42}" type="pres">
      <dgm:prSet presAssocID="{1AF1AF9A-D5EB-4CAA-9EB7-81A910CFE930}" presName="circle4" presStyleLbl="node1" presStyleIdx="3" presStyleCnt="4" custScaleX="119565"/>
      <dgm:spPr/>
      <dgm:t>
        <a:bodyPr/>
        <a:lstStyle/>
        <a:p>
          <a:endParaRPr lang="en-US"/>
        </a:p>
      </dgm:t>
    </dgm:pt>
    <dgm:pt modelId="{20EA4738-031F-492B-B3C3-83FE44B63192}" type="pres">
      <dgm:prSet presAssocID="{1AF1AF9A-D5EB-4CAA-9EB7-81A910CFE930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AA4BD84-7A71-4891-B88E-C26D345899EB}" type="presOf" srcId="{1AF1AF9A-D5EB-4CAA-9EB7-81A910CFE930}" destId="{C6A04DE7-CAFF-40CA-92FB-05B969FBF044}" srcOrd="0" destOrd="0" presId="urn:microsoft.com/office/officeart/2005/8/layout/venn2"/>
    <dgm:cxn modelId="{4D50218C-B3BB-4542-B50B-69FDEA87C782}" srcId="{1AF1AF9A-D5EB-4CAA-9EB7-81A910CFE930}" destId="{634F8B01-4FCA-4806-826B-231BB66CC13E}" srcOrd="2" destOrd="0" parTransId="{1D415CDE-070A-4012-AB8A-D1FC6B9B0D87}" sibTransId="{C41CB414-A7DF-44E1-8AB7-348846B632B7}"/>
    <dgm:cxn modelId="{0AE453A9-0832-4C99-A9ED-2E325702A674}" type="presOf" srcId="{11CE32EF-EE7D-4628-9B95-7CB5AE150CC5}" destId="{E70F8B6C-2B33-4BDC-8F0C-69BC5BC0BC5D}" srcOrd="1" destOrd="0" presId="urn:microsoft.com/office/officeart/2005/8/layout/venn2"/>
    <dgm:cxn modelId="{5C0BA0B7-EE72-49AF-9C09-3DC7A43F3701}" type="presOf" srcId="{FDF8C69F-0D7E-4094-AD0A-917F9125F529}" destId="{7FA7CB55-84E1-43F7-80A6-0DD8E7B6D16D}" srcOrd="0" destOrd="0" presId="urn:microsoft.com/office/officeart/2005/8/layout/venn2"/>
    <dgm:cxn modelId="{5D53367D-B34F-4061-8ABB-07F6DE93CD46}" srcId="{1AF1AF9A-D5EB-4CAA-9EB7-81A910CFE930}" destId="{11CE32EF-EE7D-4628-9B95-7CB5AE150CC5}" srcOrd="1" destOrd="0" parTransId="{8FEA995A-DDBE-4F91-A8A2-91FD7A204738}" sibTransId="{E24F46A4-C303-48AF-A4E3-1D57BEE44E9E}"/>
    <dgm:cxn modelId="{27B62A0F-991D-4F8B-A6D3-B17F8C7DC998}" srcId="{1AF1AF9A-D5EB-4CAA-9EB7-81A910CFE930}" destId="{4F075E6C-29C1-484F-B70A-8CB0176DC700}" srcOrd="3" destOrd="0" parTransId="{1808074C-B30D-4149-9317-A6F59BE6F3F2}" sibTransId="{9ABD48F2-7364-49F0-A419-D338C1797C20}"/>
    <dgm:cxn modelId="{9222C80C-8ECA-48E5-B1C3-B2D5754C6809}" type="presOf" srcId="{FDF8C69F-0D7E-4094-AD0A-917F9125F529}" destId="{329306B9-C379-4097-A763-42A837220031}" srcOrd="1" destOrd="0" presId="urn:microsoft.com/office/officeart/2005/8/layout/venn2"/>
    <dgm:cxn modelId="{412EFF70-E74E-41B8-B149-16282D33322B}" type="presOf" srcId="{634F8B01-4FCA-4806-826B-231BB66CC13E}" destId="{B50CCFA1-0A00-4E04-AA1B-67C592463648}" srcOrd="0" destOrd="0" presId="urn:microsoft.com/office/officeart/2005/8/layout/venn2"/>
    <dgm:cxn modelId="{73CEC62F-57BA-439F-B0EB-BEFC2B5F8E4A}" srcId="{1AF1AF9A-D5EB-4CAA-9EB7-81A910CFE930}" destId="{FDF8C69F-0D7E-4094-AD0A-917F9125F529}" srcOrd="0" destOrd="0" parTransId="{E9BEE090-4A78-40E3-929E-3225AA0ECEA8}" sibTransId="{A185E782-4210-48AD-9E89-15420EEA5A26}"/>
    <dgm:cxn modelId="{6CDF540D-F8AC-420F-A1B1-495E15CCDD85}" type="presOf" srcId="{4F075E6C-29C1-484F-B70A-8CB0176DC700}" destId="{20EA4738-031F-492B-B3C3-83FE44B63192}" srcOrd="1" destOrd="0" presId="urn:microsoft.com/office/officeart/2005/8/layout/venn2"/>
    <dgm:cxn modelId="{4429C75A-DEF5-434D-B283-1C800EBFBB7A}" type="presOf" srcId="{11CE32EF-EE7D-4628-9B95-7CB5AE150CC5}" destId="{2F41B718-DB04-4612-BC5C-64E3AF965B1F}" srcOrd="0" destOrd="0" presId="urn:microsoft.com/office/officeart/2005/8/layout/venn2"/>
    <dgm:cxn modelId="{DD07E91F-89D8-4F03-BA07-D750014E085C}" type="presOf" srcId="{634F8B01-4FCA-4806-826B-231BB66CC13E}" destId="{D9C4B428-0036-44D4-9954-FF62AA598B92}" srcOrd="1" destOrd="0" presId="urn:microsoft.com/office/officeart/2005/8/layout/venn2"/>
    <dgm:cxn modelId="{F6498043-CC56-4B1A-9ABE-33553C3A09E5}" type="presOf" srcId="{4F075E6C-29C1-484F-B70A-8CB0176DC700}" destId="{6F64F5ED-70C1-455F-A29A-70850AC71B42}" srcOrd="0" destOrd="0" presId="urn:microsoft.com/office/officeart/2005/8/layout/venn2"/>
    <dgm:cxn modelId="{6F17B91E-00A4-40A4-8147-AAEB76998D5B}" type="presParOf" srcId="{C6A04DE7-CAFF-40CA-92FB-05B969FBF044}" destId="{85DBBEED-760B-4AE3-A4B9-C987DF348912}" srcOrd="0" destOrd="0" presId="urn:microsoft.com/office/officeart/2005/8/layout/venn2"/>
    <dgm:cxn modelId="{C7F84A42-5DAB-497F-A933-9C1D642FC84B}" type="presParOf" srcId="{85DBBEED-760B-4AE3-A4B9-C987DF348912}" destId="{7FA7CB55-84E1-43F7-80A6-0DD8E7B6D16D}" srcOrd="0" destOrd="0" presId="urn:microsoft.com/office/officeart/2005/8/layout/venn2"/>
    <dgm:cxn modelId="{174AEE34-612A-423C-B4D2-0AC2D5CD7AF8}" type="presParOf" srcId="{85DBBEED-760B-4AE3-A4B9-C987DF348912}" destId="{329306B9-C379-4097-A763-42A837220031}" srcOrd="1" destOrd="0" presId="urn:microsoft.com/office/officeart/2005/8/layout/venn2"/>
    <dgm:cxn modelId="{063BA38D-EF11-4BE3-839A-A48A9094ED44}" type="presParOf" srcId="{C6A04DE7-CAFF-40CA-92FB-05B969FBF044}" destId="{4074B254-EE0B-4414-BF48-02CB5C3700B2}" srcOrd="1" destOrd="0" presId="urn:microsoft.com/office/officeart/2005/8/layout/venn2"/>
    <dgm:cxn modelId="{90A36628-BABA-4329-9C80-5B56F3E9555E}" type="presParOf" srcId="{4074B254-EE0B-4414-BF48-02CB5C3700B2}" destId="{2F41B718-DB04-4612-BC5C-64E3AF965B1F}" srcOrd="0" destOrd="0" presId="urn:microsoft.com/office/officeart/2005/8/layout/venn2"/>
    <dgm:cxn modelId="{A5A7948D-584D-4EB3-BE88-5B7FC4B95C79}" type="presParOf" srcId="{4074B254-EE0B-4414-BF48-02CB5C3700B2}" destId="{E70F8B6C-2B33-4BDC-8F0C-69BC5BC0BC5D}" srcOrd="1" destOrd="0" presId="urn:microsoft.com/office/officeart/2005/8/layout/venn2"/>
    <dgm:cxn modelId="{FAE66D88-18E1-45E6-9ADE-78EAE0488638}" type="presParOf" srcId="{C6A04DE7-CAFF-40CA-92FB-05B969FBF044}" destId="{F9BE0C5A-D2D6-4F52-8F86-77E1AD45FCFF}" srcOrd="2" destOrd="0" presId="urn:microsoft.com/office/officeart/2005/8/layout/venn2"/>
    <dgm:cxn modelId="{073E9231-9F1C-4917-B166-9C4A5A6CFE27}" type="presParOf" srcId="{F9BE0C5A-D2D6-4F52-8F86-77E1AD45FCFF}" destId="{B50CCFA1-0A00-4E04-AA1B-67C592463648}" srcOrd="0" destOrd="0" presId="urn:microsoft.com/office/officeart/2005/8/layout/venn2"/>
    <dgm:cxn modelId="{FA3E0C27-184A-46BA-9AC1-56287BB0EA85}" type="presParOf" srcId="{F9BE0C5A-D2D6-4F52-8F86-77E1AD45FCFF}" destId="{D9C4B428-0036-44D4-9954-FF62AA598B92}" srcOrd="1" destOrd="0" presId="urn:microsoft.com/office/officeart/2005/8/layout/venn2"/>
    <dgm:cxn modelId="{A09A9EB5-4577-422C-A9DA-74F58461C84F}" type="presParOf" srcId="{C6A04DE7-CAFF-40CA-92FB-05B969FBF044}" destId="{0F69735C-FE8F-4D39-81E8-B5066D82BD33}" srcOrd="3" destOrd="0" presId="urn:microsoft.com/office/officeart/2005/8/layout/venn2"/>
    <dgm:cxn modelId="{CBF4FD61-0842-4C7E-9E71-C895C7DB42E5}" type="presParOf" srcId="{0F69735C-FE8F-4D39-81E8-B5066D82BD33}" destId="{6F64F5ED-70C1-455F-A29A-70850AC71B42}" srcOrd="0" destOrd="0" presId="urn:microsoft.com/office/officeart/2005/8/layout/venn2"/>
    <dgm:cxn modelId="{A519830A-C0C2-4F8D-86F4-33C32D57C6FF}" type="presParOf" srcId="{0F69735C-FE8F-4D39-81E8-B5066D82BD33}" destId="{20EA4738-031F-492B-B3C3-83FE44B63192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144F86-D507-44F0-83DF-F125E380EB2D}" type="doc">
      <dgm:prSet loTypeId="urn:microsoft.com/office/officeart/2005/8/layout/radial1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D270ED-DDDA-46B9-A970-3866F0B911D6}">
      <dgm:prSet phldrT="[Text]"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000" u="sng" dirty="0" smtClean="0">
              <a:solidFill>
                <a:schemeClr val="tx1"/>
              </a:solidFill>
            </a:rPr>
            <a:t>Educated</a:t>
          </a:r>
          <a:endParaRPr lang="en-US" sz="1000" u="sng" dirty="0">
            <a:solidFill>
              <a:schemeClr val="tx1"/>
            </a:solidFill>
          </a:endParaRPr>
        </a:p>
      </dgm:t>
    </dgm:pt>
    <dgm:pt modelId="{ABD3B4C9-81DD-4342-844D-184F7A459D53}" type="parTrans" cxnId="{ADB94514-6B7D-40A1-A14B-F0AEA44CEBFF}">
      <dgm:prSet/>
      <dgm:spPr/>
      <dgm:t>
        <a:bodyPr/>
        <a:lstStyle/>
        <a:p>
          <a:endParaRPr lang="en-US"/>
        </a:p>
      </dgm:t>
    </dgm:pt>
    <dgm:pt modelId="{DFCBF654-CFB0-4248-AE19-38063052E978}" type="sibTrans" cxnId="{ADB94514-6B7D-40A1-A14B-F0AEA44CEBFF}">
      <dgm:prSet/>
      <dgm:spPr/>
      <dgm:t>
        <a:bodyPr/>
        <a:lstStyle/>
        <a:p>
          <a:endParaRPr lang="en-US"/>
        </a:p>
      </dgm:t>
    </dgm:pt>
    <dgm:pt modelId="{3CE4B3AC-37AD-4CEB-BC4C-792B8BE4E762}">
      <dgm:prSet phldrT="[Text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Youth/Families</a:t>
          </a:r>
          <a:endParaRPr lang="en-US" dirty="0">
            <a:solidFill>
              <a:schemeClr val="bg1"/>
            </a:solidFill>
          </a:endParaRPr>
        </a:p>
      </dgm:t>
    </dgm:pt>
    <dgm:pt modelId="{28D74A18-C247-46C1-BA9F-C5B346F7A9A3}" type="parTrans" cxnId="{84708273-4317-4A41-BF50-A99EF2112147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/>
        </a:p>
      </dgm:t>
    </dgm:pt>
    <dgm:pt modelId="{79E29589-DDB0-47C9-B174-E6F451FBE7B2}" type="sibTrans" cxnId="{84708273-4317-4A41-BF50-A99EF2112147}">
      <dgm:prSet/>
      <dgm:spPr/>
      <dgm:t>
        <a:bodyPr/>
        <a:lstStyle/>
        <a:p>
          <a:endParaRPr lang="en-US"/>
        </a:p>
      </dgm:t>
    </dgm:pt>
    <dgm:pt modelId="{505B4DF5-EB8D-4514-8048-5D20DC5D0B43}">
      <dgm:prSet phldrT="[Text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Foundations</a:t>
          </a:r>
          <a:endParaRPr lang="en-US" dirty="0">
            <a:solidFill>
              <a:schemeClr val="bg1"/>
            </a:solidFill>
          </a:endParaRPr>
        </a:p>
      </dgm:t>
    </dgm:pt>
    <dgm:pt modelId="{D2A2A499-2112-49D5-9792-837164A23361}" type="parTrans" cxnId="{50AED3D1-65C0-4EA6-A56D-24A6F39DCFFD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/>
        </a:p>
      </dgm:t>
    </dgm:pt>
    <dgm:pt modelId="{E67146CE-758E-43BD-85BA-7AAB34255893}" type="sibTrans" cxnId="{50AED3D1-65C0-4EA6-A56D-24A6F39DCFFD}">
      <dgm:prSet/>
      <dgm:spPr/>
      <dgm:t>
        <a:bodyPr/>
        <a:lstStyle/>
        <a:p>
          <a:endParaRPr lang="en-US"/>
        </a:p>
      </dgm:t>
    </dgm:pt>
    <dgm:pt modelId="{AE4DE988-26C1-4089-8E5C-3EC4A4AC768C}">
      <dgm:prSet phldrT="[Text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Higher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smtClean="0">
              <a:solidFill>
                <a:schemeClr val="bg1"/>
              </a:solidFill>
            </a:rPr>
            <a:t>Education</a:t>
          </a:r>
          <a:endParaRPr lang="en-US" dirty="0">
            <a:solidFill>
              <a:schemeClr val="bg1"/>
            </a:solidFill>
          </a:endParaRPr>
        </a:p>
      </dgm:t>
    </dgm:pt>
    <dgm:pt modelId="{C62BF4E7-C198-48E7-BEB4-27629830F3BB}" type="parTrans" cxnId="{D87C99CD-1144-4E27-A16D-7685E0BF4412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/>
        </a:p>
      </dgm:t>
    </dgm:pt>
    <dgm:pt modelId="{BC0CDB55-DBD2-4C26-9BAE-85E0F8B7A33F}" type="sibTrans" cxnId="{D87C99CD-1144-4E27-A16D-7685E0BF4412}">
      <dgm:prSet/>
      <dgm:spPr/>
      <dgm:t>
        <a:bodyPr/>
        <a:lstStyle/>
        <a:p>
          <a:endParaRPr lang="en-US"/>
        </a:p>
      </dgm:t>
    </dgm:pt>
    <dgm:pt modelId="{0A7EAE68-35F6-4CDD-BEA2-5DD1EEA38E22}">
      <dgm:prSet phldrT="[Text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CDE</a:t>
          </a:r>
          <a:endParaRPr lang="en-US" dirty="0">
            <a:solidFill>
              <a:schemeClr val="bg1"/>
            </a:solidFill>
          </a:endParaRPr>
        </a:p>
      </dgm:t>
    </dgm:pt>
    <dgm:pt modelId="{646356CE-57AB-4B5D-A708-057C45946547}" type="parTrans" cxnId="{483D569C-34DA-4A7D-A697-98FEACE85B8F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/>
        </a:p>
      </dgm:t>
    </dgm:pt>
    <dgm:pt modelId="{74E2698D-1AE5-4E5A-B197-A912E50E9600}" type="sibTrans" cxnId="{483D569C-34DA-4A7D-A697-98FEACE85B8F}">
      <dgm:prSet/>
      <dgm:spPr/>
      <dgm:t>
        <a:bodyPr/>
        <a:lstStyle/>
        <a:p>
          <a:endParaRPr lang="en-US"/>
        </a:p>
      </dgm:t>
    </dgm:pt>
    <dgm:pt modelId="{EEFBEAB0-F82F-4CED-A07F-D12456348F0C}">
      <dgm:prSet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Nonprofits/ CBOs</a:t>
          </a:r>
          <a:endParaRPr lang="en-US" dirty="0">
            <a:solidFill>
              <a:schemeClr val="bg1"/>
            </a:solidFill>
          </a:endParaRPr>
        </a:p>
      </dgm:t>
    </dgm:pt>
    <dgm:pt modelId="{DCEE7516-34E1-420B-9FE8-FE63BC10E658}" type="sibTrans" cxnId="{EF26FFA5-5F88-4EBB-90F7-682DEEE602EA}">
      <dgm:prSet/>
      <dgm:spPr/>
      <dgm:t>
        <a:bodyPr/>
        <a:lstStyle/>
        <a:p>
          <a:endParaRPr lang="en-US"/>
        </a:p>
      </dgm:t>
    </dgm:pt>
    <dgm:pt modelId="{80D4ECE4-A655-4AAA-88EC-2A5555769A05}" type="parTrans" cxnId="{EF26FFA5-5F88-4EBB-90F7-682DEEE602EA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/>
        </a:p>
      </dgm:t>
    </dgm:pt>
    <dgm:pt modelId="{A3C09609-8326-4CB9-B00D-D8DBBDD1B204}">
      <dgm:prSet phldrT="[Text]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Schools</a:t>
          </a:r>
          <a:endParaRPr lang="en-US" dirty="0">
            <a:solidFill>
              <a:schemeClr val="bg1"/>
            </a:solidFill>
          </a:endParaRPr>
        </a:p>
      </dgm:t>
    </dgm:pt>
    <dgm:pt modelId="{7EC84E21-6C57-443E-9A4E-0F19590E5272}" type="parTrans" cxnId="{D3830954-7042-4DDE-A199-6888F199DC1A}">
      <dgm:prSet/>
      <dgm:spPr/>
      <dgm:t>
        <a:bodyPr/>
        <a:lstStyle/>
        <a:p>
          <a:endParaRPr lang="en-US"/>
        </a:p>
      </dgm:t>
    </dgm:pt>
    <dgm:pt modelId="{A13E84B8-AAB2-41F6-B438-0BF2E35A8FED}" type="sibTrans" cxnId="{D3830954-7042-4DDE-A199-6888F199DC1A}">
      <dgm:prSet/>
      <dgm:spPr/>
      <dgm:t>
        <a:bodyPr/>
        <a:lstStyle/>
        <a:p>
          <a:endParaRPr lang="en-US"/>
        </a:p>
      </dgm:t>
    </dgm:pt>
    <dgm:pt modelId="{0E335B85-D53A-4B96-AAF9-42E403E3CD48}" type="pres">
      <dgm:prSet presAssocID="{94144F86-D507-44F0-83DF-F125E380EB2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F583064-BB69-47B8-9C65-C037B9324B56}" type="pres">
      <dgm:prSet presAssocID="{DFD270ED-DDDA-46B9-A970-3866F0B911D6}" presName="centerShape" presStyleLbl="node0" presStyleIdx="0" presStyleCnt="1"/>
      <dgm:spPr/>
      <dgm:t>
        <a:bodyPr/>
        <a:lstStyle/>
        <a:p>
          <a:endParaRPr lang="en-US"/>
        </a:p>
      </dgm:t>
    </dgm:pt>
    <dgm:pt modelId="{B1C36640-27AC-4860-9340-5F6D2AA155AA}" type="pres">
      <dgm:prSet presAssocID="{28D74A18-C247-46C1-BA9F-C5B346F7A9A3}" presName="Name9" presStyleLbl="parChTrans1D2" presStyleIdx="0" presStyleCnt="6"/>
      <dgm:spPr/>
      <dgm:t>
        <a:bodyPr/>
        <a:lstStyle/>
        <a:p>
          <a:endParaRPr lang="en-US"/>
        </a:p>
      </dgm:t>
    </dgm:pt>
    <dgm:pt modelId="{5E98D47A-D63C-4893-A72E-41B6160CAA63}" type="pres">
      <dgm:prSet presAssocID="{28D74A18-C247-46C1-BA9F-C5B346F7A9A3}" presName="connTx" presStyleLbl="parChTrans1D2" presStyleIdx="0" presStyleCnt="6"/>
      <dgm:spPr/>
      <dgm:t>
        <a:bodyPr/>
        <a:lstStyle/>
        <a:p>
          <a:endParaRPr lang="en-US"/>
        </a:p>
      </dgm:t>
    </dgm:pt>
    <dgm:pt modelId="{B5B75CDF-3B5F-4724-AE87-90A065B07F09}" type="pres">
      <dgm:prSet presAssocID="{3CE4B3AC-37AD-4CEB-BC4C-792B8BE4E762}" presName="node" presStyleLbl="node1" presStyleIdx="0" presStyleCnt="6" custRadScaleRad="96486" custRadScaleInc="523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A91682-D99B-4D13-9C0A-00B802BB13AE}" type="pres">
      <dgm:prSet presAssocID="{7EC84E21-6C57-443E-9A4E-0F19590E5272}" presName="Name9" presStyleLbl="parChTrans1D2" presStyleIdx="1" presStyleCnt="6"/>
      <dgm:spPr/>
      <dgm:t>
        <a:bodyPr/>
        <a:lstStyle/>
        <a:p>
          <a:endParaRPr lang="en-US"/>
        </a:p>
      </dgm:t>
    </dgm:pt>
    <dgm:pt modelId="{0DB397C3-A935-412F-A603-E739AD9D7507}" type="pres">
      <dgm:prSet presAssocID="{7EC84E21-6C57-443E-9A4E-0F19590E5272}" presName="connTx" presStyleLbl="parChTrans1D2" presStyleIdx="1" presStyleCnt="6"/>
      <dgm:spPr/>
      <dgm:t>
        <a:bodyPr/>
        <a:lstStyle/>
        <a:p>
          <a:endParaRPr lang="en-US"/>
        </a:p>
      </dgm:t>
    </dgm:pt>
    <dgm:pt modelId="{06519CBD-1057-493D-BBA8-F032DE8D75BF}" type="pres">
      <dgm:prSet presAssocID="{A3C09609-8326-4CB9-B00D-D8DBBDD1B204}" presName="node" presStyleLbl="node1" presStyleIdx="1" presStyleCnt="6" custRadScaleRad="119956" custRadScaleInc="146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F3B87C-5083-4105-935C-1EE269A066FB}" type="pres">
      <dgm:prSet presAssocID="{646356CE-57AB-4B5D-A708-057C45946547}" presName="Name9" presStyleLbl="parChTrans1D2" presStyleIdx="2" presStyleCnt="6"/>
      <dgm:spPr/>
      <dgm:t>
        <a:bodyPr/>
        <a:lstStyle/>
        <a:p>
          <a:endParaRPr lang="en-US"/>
        </a:p>
      </dgm:t>
    </dgm:pt>
    <dgm:pt modelId="{44469A70-3250-4F8F-ABE1-8E8032244E23}" type="pres">
      <dgm:prSet presAssocID="{646356CE-57AB-4B5D-A708-057C45946547}" presName="connTx" presStyleLbl="parChTrans1D2" presStyleIdx="2" presStyleCnt="6"/>
      <dgm:spPr/>
      <dgm:t>
        <a:bodyPr/>
        <a:lstStyle/>
        <a:p>
          <a:endParaRPr lang="en-US"/>
        </a:p>
      </dgm:t>
    </dgm:pt>
    <dgm:pt modelId="{5004DAB3-C33E-4F8D-A7F3-05BFF8A58EC6}" type="pres">
      <dgm:prSet presAssocID="{0A7EAE68-35F6-4CDD-BEA2-5DD1EEA38E22}" presName="node" presStyleLbl="node1" presStyleIdx="2" presStyleCnt="6" custRadScaleRad="121738" custRadScaleInc="4912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89A3A4-CF7D-47FE-9654-B96F9DE9A98A}" type="pres">
      <dgm:prSet presAssocID="{D2A2A499-2112-49D5-9792-837164A23361}" presName="Name9" presStyleLbl="parChTrans1D2" presStyleIdx="3" presStyleCnt="6"/>
      <dgm:spPr/>
      <dgm:t>
        <a:bodyPr/>
        <a:lstStyle/>
        <a:p>
          <a:endParaRPr lang="en-US"/>
        </a:p>
      </dgm:t>
    </dgm:pt>
    <dgm:pt modelId="{BD453B23-994C-41FC-805C-D49AE3DA6EDC}" type="pres">
      <dgm:prSet presAssocID="{D2A2A499-2112-49D5-9792-837164A23361}" presName="connTx" presStyleLbl="parChTrans1D2" presStyleIdx="3" presStyleCnt="6"/>
      <dgm:spPr/>
      <dgm:t>
        <a:bodyPr/>
        <a:lstStyle/>
        <a:p>
          <a:endParaRPr lang="en-US"/>
        </a:p>
      </dgm:t>
    </dgm:pt>
    <dgm:pt modelId="{D5C4D7BE-EB74-4949-B6E8-5AA8F09415FF}" type="pres">
      <dgm:prSet presAssocID="{505B4DF5-EB8D-4514-8048-5D20DC5D0B43}" presName="node" presStyleLbl="node1" presStyleIdx="3" presStyleCnt="6" custRadScaleRad="101814" custRadScaleInc="-656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245301-4893-431B-AFE7-2BA511943D63}" type="pres">
      <dgm:prSet presAssocID="{C62BF4E7-C198-48E7-BEB4-27629830F3BB}" presName="Name9" presStyleLbl="parChTrans1D2" presStyleIdx="4" presStyleCnt="6"/>
      <dgm:spPr/>
      <dgm:t>
        <a:bodyPr/>
        <a:lstStyle/>
        <a:p>
          <a:endParaRPr lang="en-US"/>
        </a:p>
      </dgm:t>
    </dgm:pt>
    <dgm:pt modelId="{3DADCEA5-2EDF-40AA-9A00-C181C09474CF}" type="pres">
      <dgm:prSet presAssocID="{C62BF4E7-C198-48E7-BEB4-27629830F3BB}" presName="connTx" presStyleLbl="parChTrans1D2" presStyleIdx="4" presStyleCnt="6"/>
      <dgm:spPr/>
      <dgm:t>
        <a:bodyPr/>
        <a:lstStyle/>
        <a:p>
          <a:endParaRPr lang="en-US"/>
        </a:p>
      </dgm:t>
    </dgm:pt>
    <dgm:pt modelId="{64AD1CB1-CC5A-4CCA-9D31-845BFDEFA85C}" type="pres">
      <dgm:prSet presAssocID="{AE4DE988-26C1-4089-8E5C-3EC4A4AC768C}" presName="node" presStyleLbl="node1" presStyleIdx="4" presStyleCnt="6" custRadScaleRad="136367" custRadScaleInc="-4887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9C8106-9153-4DF0-9524-76169D43D2BA}" type="pres">
      <dgm:prSet presAssocID="{80D4ECE4-A655-4AAA-88EC-2A5555769A05}" presName="Name9" presStyleLbl="parChTrans1D2" presStyleIdx="5" presStyleCnt="6"/>
      <dgm:spPr/>
      <dgm:t>
        <a:bodyPr/>
        <a:lstStyle/>
        <a:p>
          <a:endParaRPr lang="en-US"/>
        </a:p>
      </dgm:t>
    </dgm:pt>
    <dgm:pt modelId="{D2AF5C02-66FA-4292-BDC7-81C38D5EA9A2}" type="pres">
      <dgm:prSet presAssocID="{80D4ECE4-A655-4AAA-88EC-2A5555769A05}" presName="connTx" presStyleLbl="parChTrans1D2" presStyleIdx="5" presStyleCnt="6"/>
      <dgm:spPr/>
      <dgm:t>
        <a:bodyPr/>
        <a:lstStyle/>
        <a:p>
          <a:endParaRPr lang="en-US"/>
        </a:p>
      </dgm:t>
    </dgm:pt>
    <dgm:pt modelId="{B973377B-8757-4951-B19C-395EB57173E0}" type="pres">
      <dgm:prSet presAssocID="{EEFBEAB0-F82F-4CED-A07F-D12456348F0C}" presName="node" presStyleLbl="node1" presStyleIdx="5" presStyleCnt="6" custRadScaleRad="140337" custRadScaleInc="381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7376DC9-381D-4CDB-8F0A-AE4A93A45463}" type="presOf" srcId="{C62BF4E7-C198-48E7-BEB4-27629830F3BB}" destId="{4A245301-4893-431B-AFE7-2BA511943D63}" srcOrd="0" destOrd="0" presId="urn:microsoft.com/office/officeart/2005/8/layout/radial1"/>
    <dgm:cxn modelId="{739FCA56-F7A0-4A7D-BBE5-D16670C2B162}" type="presOf" srcId="{AE4DE988-26C1-4089-8E5C-3EC4A4AC768C}" destId="{64AD1CB1-CC5A-4CCA-9D31-845BFDEFA85C}" srcOrd="0" destOrd="0" presId="urn:microsoft.com/office/officeart/2005/8/layout/radial1"/>
    <dgm:cxn modelId="{D87C99CD-1144-4E27-A16D-7685E0BF4412}" srcId="{DFD270ED-DDDA-46B9-A970-3866F0B911D6}" destId="{AE4DE988-26C1-4089-8E5C-3EC4A4AC768C}" srcOrd="4" destOrd="0" parTransId="{C62BF4E7-C198-48E7-BEB4-27629830F3BB}" sibTransId="{BC0CDB55-DBD2-4C26-9BAE-85E0F8B7A33F}"/>
    <dgm:cxn modelId="{ADB94514-6B7D-40A1-A14B-F0AEA44CEBFF}" srcId="{94144F86-D507-44F0-83DF-F125E380EB2D}" destId="{DFD270ED-DDDA-46B9-A970-3866F0B911D6}" srcOrd="0" destOrd="0" parTransId="{ABD3B4C9-81DD-4342-844D-184F7A459D53}" sibTransId="{DFCBF654-CFB0-4248-AE19-38063052E978}"/>
    <dgm:cxn modelId="{D3830954-7042-4DDE-A199-6888F199DC1A}" srcId="{DFD270ED-DDDA-46B9-A970-3866F0B911D6}" destId="{A3C09609-8326-4CB9-B00D-D8DBBDD1B204}" srcOrd="1" destOrd="0" parTransId="{7EC84E21-6C57-443E-9A4E-0F19590E5272}" sibTransId="{A13E84B8-AAB2-41F6-B438-0BF2E35A8FED}"/>
    <dgm:cxn modelId="{FE746609-1F90-462D-B56E-4EE2F0D19FB6}" type="presOf" srcId="{80D4ECE4-A655-4AAA-88EC-2A5555769A05}" destId="{D2AF5C02-66FA-4292-BDC7-81C38D5EA9A2}" srcOrd="1" destOrd="0" presId="urn:microsoft.com/office/officeart/2005/8/layout/radial1"/>
    <dgm:cxn modelId="{50AED3D1-65C0-4EA6-A56D-24A6F39DCFFD}" srcId="{DFD270ED-DDDA-46B9-A970-3866F0B911D6}" destId="{505B4DF5-EB8D-4514-8048-5D20DC5D0B43}" srcOrd="3" destOrd="0" parTransId="{D2A2A499-2112-49D5-9792-837164A23361}" sibTransId="{E67146CE-758E-43BD-85BA-7AAB34255893}"/>
    <dgm:cxn modelId="{EF26FFA5-5F88-4EBB-90F7-682DEEE602EA}" srcId="{DFD270ED-DDDA-46B9-A970-3866F0B911D6}" destId="{EEFBEAB0-F82F-4CED-A07F-D12456348F0C}" srcOrd="5" destOrd="0" parTransId="{80D4ECE4-A655-4AAA-88EC-2A5555769A05}" sibTransId="{DCEE7516-34E1-420B-9FE8-FE63BC10E658}"/>
    <dgm:cxn modelId="{84708273-4317-4A41-BF50-A99EF2112147}" srcId="{DFD270ED-DDDA-46B9-A970-3866F0B911D6}" destId="{3CE4B3AC-37AD-4CEB-BC4C-792B8BE4E762}" srcOrd="0" destOrd="0" parTransId="{28D74A18-C247-46C1-BA9F-C5B346F7A9A3}" sibTransId="{79E29589-DDB0-47C9-B174-E6F451FBE7B2}"/>
    <dgm:cxn modelId="{23F97D72-4065-4A4F-AFFE-41E04E42B306}" type="presOf" srcId="{3CE4B3AC-37AD-4CEB-BC4C-792B8BE4E762}" destId="{B5B75CDF-3B5F-4724-AE87-90A065B07F09}" srcOrd="0" destOrd="0" presId="urn:microsoft.com/office/officeart/2005/8/layout/radial1"/>
    <dgm:cxn modelId="{A432D6D3-0A1F-47A3-861D-ED7B6EBFA5FF}" type="presOf" srcId="{D2A2A499-2112-49D5-9792-837164A23361}" destId="{E889A3A4-CF7D-47FE-9654-B96F9DE9A98A}" srcOrd="0" destOrd="0" presId="urn:microsoft.com/office/officeart/2005/8/layout/radial1"/>
    <dgm:cxn modelId="{1AF0B078-794C-46EE-A5D0-391E8E4F3A9E}" type="presOf" srcId="{28D74A18-C247-46C1-BA9F-C5B346F7A9A3}" destId="{5E98D47A-D63C-4893-A72E-41B6160CAA63}" srcOrd="1" destOrd="0" presId="urn:microsoft.com/office/officeart/2005/8/layout/radial1"/>
    <dgm:cxn modelId="{4EFE3542-A53C-45C0-A902-48A8050BFB67}" type="presOf" srcId="{C62BF4E7-C198-48E7-BEB4-27629830F3BB}" destId="{3DADCEA5-2EDF-40AA-9A00-C181C09474CF}" srcOrd="1" destOrd="0" presId="urn:microsoft.com/office/officeart/2005/8/layout/radial1"/>
    <dgm:cxn modelId="{E6FEE18A-F0E4-43D7-8E4C-940B397E2945}" type="presOf" srcId="{0A7EAE68-35F6-4CDD-BEA2-5DD1EEA38E22}" destId="{5004DAB3-C33E-4F8D-A7F3-05BFF8A58EC6}" srcOrd="0" destOrd="0" presId="urn:microsoft.com/office/officeart/2005/8/layout/radial1"/>
    <dgm:cxn modelId="{FE36B7D0-0494-4492-8D56-43E72B717D69}" type="presOf" srcId="{7EC84E21-6C57-443E-9A4E-0F19590E5272}" destId="{00A91682-D99B-4D13-9C0A-00B802BB13AE}" srcOrd="0" destOrd="0" presId="urn:microsoft.com/office/officeart/2005/8/layout/radial1"/>
    <dgm:cxn modelId="{EDF347FA-9037-46DA-8835-9F4D2A30955D}" type="presOf" srcId="{A3C09609-8326-4CB9-B00D-D8DBBDD1B204}" destId="{06519CBD-1057-493D-BBA8-F032DE8D75BF}" srcOrd="0" destOrd="0" presId="urn:microsoft.com/office/officeart/2005/8/layout/radial1"/>
    <dgm:cxn modelId="{A60D41AF-93A4-4B83-9BD7-B7D614BA7A01}" type="presOf" srcId="{94144F86-D507-44F0-83DF-F125E380EB2D}" destId="{0E335B85-D53A-4B96-AAF9-42E403E3CD48}" srcOrd="0" destOrd="0" presId="urn:microsoft.com/office/officeart/2005/8/layout/radial1"/>
    <dgm:cxn modelId="{2BB0C873-79ED-4FFA-B33A-FC4EB71B8C85}" type="presOf" srcId="{D2A2A499-2112-49D5-9792-837164A23361}" destId="{BD453B23-994C-41FC-805C-D49AE3DA6EDC}" srcOrd="1" destOrd="0" presId="urn:microsoft.com/office/officeart/2005/8/layout/radial1"/>
    <dgm:cxn modelId="{8A686447-C9F5-46A3-B11F-3797412701C4}" type="presOf" srcId="{EEFBEAB0-F82F-4CED-A07F-D12456348F0C}" destId="{B973377B-8757-4951-B19C-395EB57173E0}" srcOrd="0" destOrd="0" presId="urn:microsoft.com/office/officeart/2005/8/layout/radial1"/>
    <dgm:cxn modelId="{483D569C-34DA-4A7D-A697-98FEACE85B8F}" srcId="{DFD270ED-DDDA-46B9-A970-3866F0B911D6}" destId="{0A7EAE68-35F6-4CDD-BEA2-5DD1EEA38E22}" srcOrd="2" destOrd="0" parTransId="{646356CE-57AB-4B5D-A708-057C45946547}" sibTransId="{74E2698D-1AE5-4E5A-B197-A912E50E9600}"/>
    <dgm:cxn modelId="{E18A6944-6569-4E86-830E-DF3D6D6B1779}" type="presOf" srcId="{7EC84E21-6C57-443E-9A4E-0F19590E5272}" destId="{0DB397C3-A935-412F-A603-E739AD9D7507}" srcOrd="1" destOrd="0" presId="urn:microsoft.com/office/officeart/2005/8/layout/radial1"/>
    <dgm:cxn modelId="{FCF55318-3088-402A-9CD5-30C9C500D1EF}" type="presOf" srcId="{646356CE-57AB-4B5D-A708-057C45946547}" destId="{F0F3B87C-5083-4105-935C-1EE269A066FB}" srcOrd="0" destOrd="0" presId="urn:microsoft.com/office/officeart/2005/8/layout/radial1"/>
    <dgm:cxn modelId="{42618CD8-D29E-454F-9F00-5B60663FADD5}" type="presOf" srcId="{646356CE-57AB-4B5D-A708-057C45946547}" destId="{44469A70-3250-4F8F-ABE1-8E8032244E23}" srcOrd="1" destOrd="0" presId="urn:microsoft.com/office/officeart/2005/8/layout/radial1"/>
    <dgm:cxn modelId="{A33A3E6B-6AA7-4AB4-9FEC-FED77CF947D5}" type="presOf" srcId="{28D74A18-C247-46C1-BA9F-C5B346F7A9A3}" destId="{B1C36640-27AC-4860-9340-5F6D2AA155AA}" srcOrd="0" destOrd="0" presId="urn:microsoft.com/office/officeart/2005/8/layout/radial1"/>
    <dgm:cxn modelId="{40B650E3-8951-46BF-A4A6-F67844EFBF38}" type="presOf" srcId="{DFD270ED-DDDA-46B9-A970-3866F0B911D6}" destId="{AF583064-BB69-47B8-9C65-C037B9324B56}" srcOrd="0" destOrd="0" presId="urn:microsoft.com/office/officeart/2005/8/layout/radial1"/>
    <dgm:cxn modelId="{68831E40-F2C7-45D6-B5BC-3723066A91EA}" type="presOf" srcId="{80D4ECE4-A655-4AAA-88EC-2A5555769A05}" destId="{F39C8106-9153-4DF0-9524-76169D43D2BA}" srcOrd="0" destOrd="0" presId="urn:microsoft.com/office/officeart/2005/8/layout/radial1"/>
    <dgm:cxn modelId="{01520843-7CD1-4515-BD7D-4F78BEFB1FC8}" type="presOf" srcId="{505B4DF5-EB8D-4514-8048-5D20DC5D0B43}" destId="{D5C4D7BE-EB74-4949-B6E8-5AA8F09415FF}" srcOrd="0" destOrd="0" presId="urn:microsoft.com/office/officeart/2005/8/layout/radial1"/>
    <dgm:cxn modelId="{554F76E8-C686-4868-8438-72A047560661}" type="presParOf" srcId="{0E335B85-D53A-4B96-AAF9-42E403E3CD48}" destId="{AF583064-BB69-47B8-9C65-C037B9324B56}" srcOrd="0" destOrd="0" presId="urn:microsoft.com/office/officeart/2005/8/layout/radial1"/>
    <dgm:cxn modelId="{82830127-1E9C-4821-B315-BEA1F2ACF43B}" type="presParOf" srcId="{0E335B85-D53A-4B96-AAF9-42E403E3CD48}" destId="{B1C36640-27AC-4860-9340-5F6D2AA155AA}" srcOrd="1" destOrd="0" presId="urn:microsoft.com/office/officeart/2005/8/layout/radial1"/>
    <dgm:cxn modelId="{469CB69C-629F-4A08-B762-EB66E98B851A}" type="presParOf" srcId="{B1C36640-27AC-4860-9340-5F6D2AA155AA}" destId="{5E98D47A-D63C-4893-A72E-41B6160CAA63}" srcOrd="0" destOrd="0" presId="urn:microsoft.com/office/officeart/2005/8/layout/radial1"/>
    <dgm:cxn modelId="{29025515-23A1-4239-B7F8-442866256617}" type="presParOf" srcId="{0E335B85-D53A-4B96-AAF9-42E403E3CD48}" destId="{B5B75CDF-3B5F-4724-AE87-90A065B07F09}" srcOrd="2" destOrd="0" presId="urn:microsoft.com/office/officeart/2005/8/layout/radial1"/>
    <dgm:cxn modelId="{E8509F36-2D87-4C72-B92A-096E70895C12}" type="presParOf" srcId="{0E335B85-D53A-4B96-AAF9-42E403E3CD48}" destId="{00A91682-D99B-4D13-9C0A-00B802BB13AE}" srcOrd="3" destOrd="0" presId="urn:microsoft.com/office/officeart/2005/8/layout/radial1"/>
    <dgm:cxn modelId="{25BA7F96-05A9-46C4-A2B7-683C4C184A97}" type="presParOf" srcId="{00A91682-D99B-4D13-9C0A-00B802BB13AE}" destId="{0DB397C3-A935-412F-A603-E739AD9D7507}" srcOrd="0" destOrd="0" presId="urn:microsoft.com/office/officeart/2005/8/layout/radial1"/>
    <dgm:cxn modelId="{2B5302C0-BA36-4532-99A3-84FE9D94E62B}" type="presParOf" srcId="{0E335B85-D53A-4B96-AAF9-42E403E3CD48}" destId="{06519CBD-1057-493D-BBA8-F032DE8D75BF}" srcOrd="4" destOrd="0" presId="urn:microsoft.com/office/officeart/2005/8/layout/radial1"/>
    <dgm:cxn modelId="{CA2BDE9F-2426-43C4-BE12-C282D30F6120}" type="presParOf" srcId="{0E335B85-D53A-4B96-AAF9-42E403E3CD48}" destId="{F0F3B87C-5083-4105-935C-1EE269A066FB}" srcOrd="5" destOrd="0" presId="urn:microsoft.com/office/officeart/2005/8/layout/radial1"/>
    <dgm:cxn modelId="{E012AACE-7712-4FC0-BF1A-5519087C7A59}" type="presParOf" srcId="{F0F3B87C-5083-4105-935C-1EE269A066FB}" destId="{44469A70-3250-4F8F-ABE1-8E8032244E23}" srcOrd="0" destOrd="0" presId="urn:microsoft.com/office/officeart/2005/8/layout/radial1"/>
    <dgm:cxn modelId="{47CC3BE4-F1E5-42EC-9DCE-B93896509F21}" type="presParOf" srcId="{0E335B85-D53A-4B96-AAF9-42E403E3CD48}" destId="{5004DAB3-C33E-4F8D-A7F3-05BFF8A58EC6}" srcOrd="6" destOrd="0" presId="urn:microsoft.com/office/officeart/2005/8/layout/radial1"/>
    <dgm:cxn modelId="{1925ED90-693E-4B9B-951E-A5F9DADA0A78}" type="presParOf" srcId="{0E335B85-D53A-4B96-AAF9-42E403E3CD48}" destId="{E889A3A4-CF7D-47FE-9654-B96F9DE9A98A}" srcOrd="7" destOrd="0" presId="urn:microsoft.com/office/officeart/2005/8/layout/radial1"/>
    <dgm:cxn modelId="{FDDB9D35-5780-41F6-9158-5DB0E610166B}" type="presParOf" srcId="{E889A3A4-CF7D-47FE-9654-B96F9DE9A98A}" destId="{BD453B23-994C-41FC-805C-D49AE3DA6EDC}" srcOrd="0" destOrd="0" presId="urn:microsoft.com/office/officeart/2005/8/layout/radial1"/>
    <dgm:cxn modelId="{E591C65C-69BD-4D42-9E36-B77A21AEEAC7}" type="presParOf" srcId="{0E335B85-D53A-4B96-AAF9-42E403E3CD48}" destId="{D5C4D7BE-EB74-4949-B6E8-5AA8F09415FF}" srcOrd="8" destOrd="0" presId="urn:microsoft.com/office/officeart/2005/8/layout/radial1"/>
    <dgm:cxn modelId="{10A48ABA-E4EA-45EB-90D7-00DA05586B97}" type="presParOf" srcId="{0E335B85-D53A-4B96-AAF9-42E403E3CD48}" destId="{4A245301-4893-431B-AFE7-2BA511943D63}" srcOrd="9" destOrd="0" presId="urn:microsoft.com/office/officeart/2005/8/layout/radial1"/>
    <dgm:cxn modelId="{F166C40F-58CD-4568-9EE0-CFAC8C90DBEF}" type="presParOf" srcId="{4A245301-4893-431B-AFE7-2BA511943D63}" destId="{3DADCEA5-2EDF-40AA-9A00-C181C09474CF}" srcOrd="0" destOrd="0" presId="urn:microsoft.com/office/officeart/2005/8/layout/radial1"/>
    <dgm:cxn modelId="{628ABAEF-9985-400A-8F97-3818AF7CED7A}" type="presParOf" srcId="{0E335B85-D53A-4B96-AAF9-42E403E3CD48}" destId="{64AD1CB1-CC5A-4CCA-9D31-845BFDEFA85C}" srcOrd="10" destOrd="0" presId="urn:microsoft.com/office/officeart/2005/8/layout/radial1"/>
    <dgm:cxn modelId="{9545EFD8-5AB1-438E-B745-3FB2A04D64A5}" type="presParOf" srcId="{0E335B85-D53A-4B96-AAF9-42E403E3CD48}" destId="{F39C8106-9153-4DF0-9524-76169D43D2BA}" srcOrd="11" destOrd="0" presId="urn:microsoft.com/office/officeart/2005/8/layout/radial1"/>
    <dgm:cxn modelId="{3B853F8D-9EE9-4C25-8352-415266754E9A}" type="presParOf" srcId="{F39C8106-9153-4DF0-9524-76169D43D2BA}" destId="{D2AF5C02-66FA-4292-BDC7-81C38D5EA9A2}" srcOrd="0" destOrd="0" presId="urn:microsoft.com/office/officeart/2005/8/layout/radial1"/>
    <dgm:cxn modelId="{360DD5D1-C94C-4639-8D99-F985D8D2908C}" type="presParOf" srcId="{0E335B85-D53A-4B96-AAF9-42E403E3CD48}" destId="{B973377B-8757-4951-B19C-395EB57173E0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4144F86-D507-44F0-83DF-F125E380EB2D}" type="doc">
      <dgm:prSet loTypeId="urn:microsoft.com/office/officeart/2005/8/layout/radial1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D270ED-DDDA-46B9-A970-3866F0B911D6}">
      <dgm:prSet phldrT="[Text]" custT="1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200" u="sng" dirty="0" smtClean="0">
              <a:solidFill>
                <a:schemeClr val="tx1"/>
              </a:solidFill>
            </a:rPr>
            <a:t>Safe</a:t>
          </a:r>
          <a:endParaRPr lang="en-US" sz="1200" u="sng" dirty="0">
            <a:solidFill>
              <a:schemeClr val="tx1"/>
            </a:solidFill>
          </a:endParaRPr>
        </a:p>
      </dgm:t>
    </dgm:pt>
    <dgm:pt modelId="{ABD3B4C9-81DD-4342-844D-184F7A459D53}" type="parTrans" cxnId="{ADB94514-6B7D-40A1-A14B-F0AEA44CEBF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FCBF654-CFB0-4248-AE19-38063052E978}" type="sibTrans" cxnId="{ADB94514-6B7D-40A1-A14B-F0AEA44CEBF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255FB3C-C4AF-4A32-8867-D9E74EA760E5}">
      <dgm:prSet phldrT="[Text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State Judicial</a:t>
          </a:r>
          <a:endParaRPr lang="en-US" dirty="0">
            <a:solidFill>
              <a:schemeClr val="bg1"/>
            </a:solidFill>
          </a:endParaRPr>
        </a:p>
      </dgm:t>
    </dgm:pt>
    <dgm:pt modelId="{9701118B-0C0D-4593-A1C3-5548973153FB}" type="parTrans" cxnId="{362DD00E-AA88-4525-B7EC-26F73B39D8BD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9492382-4036-4869-8FEA-0CADDB2BD3EB}" type="sibTrans" cxnId="{362DD00E-AA88-4525-B7EC-26F73B39D8BD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856FB1B-B70E-414F-A8BD-72C6B1D9CD7F}">
      <dgm:prSet phldrT="[Text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CDPS/Juvenile Justice</a:t>
          </a:r>
          <a:endParaRPr lang="en-US" dirty="0">
            <a:solidFill>
              <a:schemeClr val="bg1"/>
            </a:solidFill>
          </a:endParaRPr>
        </a:p>
      </dgm:t>
    </dgm:pt>
    <dgm:pt modelId="{80E01529-5AD4-400C-A247-2FFB75394516}" type="parTrans" cxnId="{5FEDF008-954D-4579-987A-22C52ACD84EB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A276C49-94C9-4BF9-950B-710EC0416E0A}" type="sibTrans" cxnId="{5FEDF008-954D-4579-987A-22C52ACD84E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1AD3861-4039-4420-8AEB-2D4031E3B5B6}">
      <dgm:prSet phldrT="[Text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Courts</a:t>
          </a:r>
          <a:endParaRPr lang="en-US" dirty="0">
            <a:solidFill>
              <a:schemeClr val="bg1"/>
            </a:solidFill>
          </a:endParaRPr>
        </a:p>
      </dgm:t>
    </dgm:pt>
    <dgm:pt modelId="{1B3C9707-66B8-457E-9488-193108E102E7}" type="parTrans" cxnId="{013F5CB6-78D0-4D97-A01B-06F6A6AD01DA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B4FB5B6-163E-4D2D-924B-5D0ECCB8FDB4}" type="sibTrans" cxnId="{013F5CB6-78D0-4D97-A01B-06F6A6AD01D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8587B17-A682-46FB-ACED-8869C27830B6}">
      <dgm:prSet phldrT="[Text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Law Enforcement</a:t>
          </a:r>
          <a:endParaRPr lang="en-US" dirty="0">
            <a:solidFill>
              <a:schemeClr val="bg1"/>
            </a:solidFill>
          </a:endParaRPr>
        </a:p>
      </dgm:t>
    </dgm:pt>
    <dgm:pt modelId="{93E11761-D2AE-4CEE-A32D-6CA93CCD8C1B}" type="parTrans" cxnId="{6B983F8A-107C-4E62-9B57-835A1862CEFE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CEB9A9F-7708-43A2-8E92-1CB3475A9AB9}" type="sibTrans" cxnId="{6B983F8A-107C-4E62-9B57-835A1862CEF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7DD0509-B9C1-47CD-97C0-697A5EF5B06C}">
      <dgm:prSet phldrT="[Text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Foundations</a:t>
          </a:r>
          <a:endParaRPr lang="en-US" dirty="0">
            <a:solidFill>
              <a:schemeClr val="bg1"/>
            </a:solidFill>
          </a:endParaRPr>
        </a:p>
      </dgm:t>
    </dgm:pt>
    <dgm:pt modelId="{757BF9F8-F98D-4892-8388-D52A25DECB83}" type="parTrans" cxnId="{018AE4D5-39D8-407E-B684-639E31B815E1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395FB0B-523F-4D7A-840B-34E6642E0F2C}" type="sibTrans" cxnId="{018AE4D5-39D8-407E-B684-639E31B815E1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C382961-9DD4-4DB9-B00E-165A9B4F6B48}">
      <dgm:prSet phldrT="[Text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  <a:effectLst/>
            </a:rPr>
            <a:t>Nonprofits/ CBOs</a:t>
          </a:r>
          <a:endParaRPr lang="en-US" dirty="0">
            <a:solidFill>
              <a:schemeClr val="bg1"/>
            </a:solidFill>
            <a:effectLst/>
          </a:endParaRPr>
        </a:p>
      </dgm:t>
    </dgm:pt>
    <dgm:pt modelId="{C149C072-3CDA-4C01-9199-ECFA1EA2F447}" type="parTrans" cxnId="{3521E8BF-CE14-43AE-B556-673C30B2C8CF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95E94A30-4FBC-4BBB-8244-F35D36088238}" type="sibTrans" cxnId="{3521E8BF-CE14-43AE-B556-673C30B2C8C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74235E4-60D5-49B4-8BB5-615CD6039DE0}">
      <dgm:prSet phldrT="[Text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Corrections</a:t>
          </a:r>
          <a:endParaRPr lang="en-US" dirty="0">
            <a:solidFill>
              <a:schemeClr val="bg1"/>
            </a:solidFill>
          </a:endParaRPr>
        </a:p>
      </dgm:t>
    </dgm:pt>
    <dgm:pt modelId="{494D8E10-AFA8-429B-886E-EFA79EFE94FF}" type="parTrans" cxnId="{8412F84B-1186-47CD-860C-FDF23E6854A8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48C47C5-E2D8-4276-BCDD-56AEA0170816}" type="sibTrans" cxnId="{8412F84B-1186-47CD-860C-FDF23E6854A8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011CAAD-1BA3-47BF-B38C-900640A317D0}">
      <dgm:prSet phldrT="[Text]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Youth/Families</a:t>
          </a:r>
          <a:endParaRPr lang="en-US" dirty="0">
            <a:solidFill>
              <a:schemeClr val="bg1"/>
            </a:solidFill>
          </a:endParaRPr>
        </a:p>
      </dgm:t>
    </dgm:pt>
    <dgm:pt modelId="{DC8F493A-875A-4DC5-BD92-13999AC2EC57}" type="parTrans" cxnId="{DA1D43CE-1523-495C-9337-C16A016F2AF4}">
      <dgm:prSet/>
      <dgm:spPr/>
      <dgm:t>
        <a:bodyPr/>
        <a:lstStyle/>
        <a:p>
          <a:endParaRPr lang="en-US"/>
        </a:p>
      </dgm:t>
    </dgm:pt>
    <dgm:pt modelId="{E2692450-FC4D-44A4-A199-AA3D30F58F91}" type="sibTrans" cxnId="{DA1D43CE-1523-495C-9337-C16A016F2AF4}">
      <dgm:prSet/>
      <dgm:spPr/>
      <dgm:t>
        <a:bodyPr/>
        <a:lstStyle/>
        <a:p>
          <a:endParaRPr lang="en-US"/>
        </a:p>
      </dgm:t>
    </dgm:pt>
    <dgm:pt modelId="{0E335B85-D53A-4B96-AAF9-42E403E3CD48}" type="pres">
      <dgm:prSet presAssocID="{94144F86-D507-44F0-83DF-F125E380EB2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F583064-BB69-47B8-9C65-C037B9324B56}" type="pres">
      <dgm:prSet presAssocID="{DFD270ED-DDDA-46B9-A970-3866F0B911D6}" presName="centerShape" presStyleLbl="node0" presStyleIdx="0" presStyleCnt="1" custScaleX="116815" custScaleY="119981"/>
      <dgm:spPr/>
      <dgm:t>
        <a:bodyPr/>
        <a:lstStyle/>
        <a:p>
          <a:endParaRPr lang="en-US"/>
        </a:p>
      </dgm:t>
    </dgm:pt>
    <dgm:pt modelId="{1EA38EA2-512C-4653-AB7F-4C26B0D7DFFB}" type="pres">
      <dgm:prSet presAssocID="{DC8F493A-875A-4DC5-BD92-13999AC2EC57}" presName="Name9" presStyleLbl="parChTrans1D2" presStyleIdx="0" presStyleCnt="8"/>
      <dgm:spPr/>
      <dgm:t>
        <a:bodyPr/>
        <a:lstStyle/>
        <a:p>
          <a:endParaRPr lang="en-US"/>
        </a:p>
      </dgm:t>
    </dgm:pt>
    <dgm:pt modelId="{2F87AD11-7D86-44AA-9E4E-0C94A2E2B23F}" type="pres">
      <dgm:prSet presAssocID="{DC8F493A-875A-4DC5-BD92-13999AC2EC57}" presName="connTx" presStyleLbl="parChTrans1D2" presStyleIdx="0" presStyleCnt="8"/>
      <dgm:spPr/>
      <dgm:t>
        <a:bodyPr/>
        <a:lstStyle/>
        <a:p>
          <a:endParaRPr lang="en-US"/>
        </a:p>
      </dgm:t>
    </dgm:pt>
    <dgm:pt modelId="{D8D5E837-2480-437A-B476-0505A3A29293}" type="pres">
      <dgm:prSet presAssocID="{A011CAAD-1BA3-47BF-B38C-900640A317D0}" presName="node" presStyleLbl="node1" presStyleIdx="0" presStyleCnt="8" custRadScaleRad="97669" custRadScaleInc="778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3B7E05-A6E0-4AF5-9E97-3FCF06EB1463}" type="pres">
      <dgm:prSet presAssocID="{9701118B-0C0D-4593-A1C3-5548973153FB}" presName="Name9" presStyleLbl="parChTrans1D2" presStyleIdx="1" presStyleCnt="8"/>
      <dgm:spPr/>
      <dgm:t>
        <a:bodyPr/>
        <a:lstStyle/>
        <a:p>
          <a:endParaRPr lang="en-US"/>
        </a:p>
      </dgm:t>
    </dgm:pt>
    <dgm:pt modelId="{3E60C94C-8E99-4354-A3D4-782AEF308E7E}" type="pres">
      <dgm:prSet presAssocID="{9701118B-0C0D-4593-A1C3-5548973153FB}" presName="connTx" presStyleLbl="parChTrans1D2" presStyleIdx="1" presStyleCnt="8"/>
      <dgm:spPr/>
      <dgm:t>
        <a:bodyPr/>
        <a:lstStyle/>
        <a:p>
          <a:endParaRPr lang="en-US"/>
        </a:p>
      </dgm:t>
    </dgm:pt>
    <dgm:pt modelId="{1B05D914-CF14-484B-B081-ED01FF2F7D00}" type="pres">
      <dgm:prSet presAssocID="{0255FB3C-C4AF-4A32-8867-D9E74EA760E5}" presName="node" presStyleLbl="node1" presStyleIdx="1" presStyleCnt="8" custRadScaleRad="103310" custRadScaleInc="833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FFA1B56-2828-474A-BEB4-30134DFDB322}" type="pres">
      <dgm:prSet presAssocID="{80E01529-5AD4-400C-A247-2FFB75394516}" presName="Name9" presStyleLbl="parChTrans1D2" presStyleIdx="2" presStyleCnt="8"/>
      <dgm:spPr/>
      <dgm:t>
        <a:bodyPr/>
        <a:lstStyle/>
        <a:p>
          <a:endParaRPr lang="en-US"/>
        </a:p>
      </dgm:t>
    </dgm:pt>
    <dgm:pt modelId="{3A7D71AA-BE52-4882-920F-9F47A690C538}" type="pres">
      <dgm:prSet presAssocID="{80E01529-5AD4-400C-A247-2FFB75394516}" presName="connTx" presStyleLbl="parChTrans1D2" presStyleIdx="2" presStyleCnt="8"/>
      <dgm:spPr/>
      <dgm:t>
        <a:bodyPr/>
        <a:lstStyle/>
        <a:p>
          <a:endParaRPr lang="en-US"/>
        </a:p>
      </dgm:t>
    </dgm:pt>
    <dgm:pt modelId="{47EAAA71-607A-4F84-AD45-2CFCA558FCC4}" type="pres">
      <dgm:prSet presAssocID="{6856FB1B-B70E-414F-A8BD-72C6B1D9CD7F}" presName="node" presStyleLbl="node1" presStyleIdx="2" presStyleCnt="8" custRadScaleRad="105946" custRadScaleInc="815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CA02D9-EBE1-4553-ACCE-D4965C16B0F4}" type="pres">
      <dgm:prSet presAssocID="{1B3C9707-66B8-457E-9488-193108E102E7}" presName="Name9" presStyleLbl="parChTrans1D2" presStyleIdx="3" presStyleCnt="8"/>
      <dgm:spPr/>
      <dgm:t>
        <a:bodyPr/>
        <a:lstStyle/>
        <a:p>
          <a:endParaRPr lang="en-US"/>
        </a:p>
      </dgm:t>
    </dgm:pt>
    <dgm:pt modelId="{306BCB33-794A-410D-ACDF-D41D822518EE}" type="pres">
      <dgm:prSet presAssocID="{1B3C9707-66B8-457E-9488-193108E102E7}" presName="connTx" presStyleLbl="parChTrans1D2" presStyleIdx="3" presStyleCnt="8"/>
      <dgm:spPr/>
      <dgm:t>
        <a:bodyPr/>
        <a:lstStyle/>
        <a:p>
          <a:endParaRPr lang="en-US"/>
        </a:p>
      </dgm:t>
    </dgm:pt>
    <dgm:pt modelId="{2CD1C239-8FF3-4A61-AAD8-D18A48A399DF}" type="pres">
      <dgm:prSet presAssocID="{71AD3861-4039-4420-8AEB-2D4031E3B5B6}" presName="node" presStyleLbl="node1" presStyleIdx="3" presStyleCnt="8" custRadScaleRad="99559" custRadScaleInc="799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5C49CB-5C79-4D9D-AC8D-9389FF5ABB21}" type="pres">
      <dgm:prSet presAssocID="{93E11761-D2AE-4CEE-A32D-6CA93CCD8C1B}" presName="Name9" presStyleLbl="parChTrans1D2" presStyleIdx="4" presStyleCnt="8"/>
      <dgm:spPr/>
      <dgm:t>
        <a:bodyPr/>
        <a:lstStyle/>
        <a:p>
          <a:endParaRPr lang="en-US"/>
        </a:p>
      </dgm:t>
    </dgm:pt>
    <dgm:pt modelId="{0498F0E4-AAC0-48C9-A032-BA6D204E3BCD}" type="pres">
      <dgm:prSet presAssocID="{93E11761-D2AE-4CEE-A32D-6CA93CCD8C1B}" presName="connTx" presStyleLbl="parChTrans1D2" presStyleIdx="4" presStyleCnt="8"/>
      <dgm:spPr/>
      <dgm:t>
        <a:bodyPr/>
        <a:lstStyle/>
        <a:p>
          <a:endParaRPr lang="en-US"/>
        </a:p>
      </dgm:t>
    </dgm:pt>
    <dgm:pt modelId="{AA5B48A4-1E15-40DB-97B6-4A6CFF70FF9C}" type="pres">
      <dgm:prSet presAssocID="{78587B17-A682-46FB-ACED-8869C27830B6}" presName="node" presStyleLbl="node1" presStyleIdx="4" presStyleCnt="8" custRadScaleRad="105739" custRadScaleInc="1465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0A1F7A-03A8-4822-9072-33740A23A7F0}" type="pres">
      <dgm:prSet presAssocID="{494D8E10-AFA8-429B-886E-EFA79EFE94FF}" presName="Name9" presStyleLbl="parChTrans1D2" presStyleIdx="5" presStyleCnt="8"/>
      <dgm:spPr/>
      <dgm:t>
        <a:bodyPr/>
        <a:lstStyle/>
        <a:p>
          <a:endParaRPr lang="en-US"/>
        </a:p>
      </dgm:t>
    </dgm:pt>
    <dgm:pt modelId="{A19B8CD1-EDB9-424A-8E1B-BF4D17AE76EF}" type="pres">
      <dgm:prSet presAssocID="{494D8E10-AFA8-429B-886E-EFA79EFE94FF}" presName="connTx" presStyleLbl="parChTrans1D2" presStyleIdx="5" presStyleCnt="8"/>
      <dgm:spPr/>
      <dgm:t>
        <a:bodyPr/>
        <a:lstStyle/>
        <a:p>
          <a:endParaRPr lang="en-US"/>
        </a:p>
      </dgm:t>
    </dgm:pt>
    <dgm:pt modelId="{E2CABBDE-2A48-4DE5-BA1A-CF6C86927642}" type="pres">
      <dgm:prSet presAssocID="{574235E4-60D5-49B4-8BB5-615CD6039DE0}" presName="node" presStyleLbl="node1" presStyleIdx="5" presStyleCnt="8" custRadScaleRad="125329" custRadScaleInc="13139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60B81E-CAF7-4322-9195-4B8F7E72860D}" type="pres">
      <dgm:prSet presAssocID="{757BF9F8-F98D-4892-8388-D52A25DECB83}" presName="Name9" presStyleLbl="parChTrans1D2" presStyleIdx="6" presStyleCnt="8"/>
      <dgm:spPr/>
      <dgm:t>
        <a:bodyPr/>
        <a:lstStyle/>
        <a:p>
          <a:endParaRPr lang="en-US"/>
        </a:p>
      </dgm:t>
    </dgm:pt>
    <dgm:pt modelId="{44788CA1-7E31-4FC7-90F9-9EB5D5660F7A}" type="pres">
      <dgm:prSet presAssocID="{757BF9F8-F98D-4892-8388-D52A25DECB83}" presName="connTx" presStyleLbl="parChTrans1D2" presStyleIdx="6" presStyleCnt="8"/>
      <dgm:spPr/>
      <dgm:t>
        <a:bodyPr/>
        <a:lstStyle/>
        <a:p>
          <a:endParaRPr lang="en-US"/>
        </a:p>
      </dgm:t>
    </dgm:pt>
    <dgm:pt modelId="{97BFA10E-866B-46B8-82D7-68127A1EA700}" type="pres">
      <dgm:prSet presAssocID="{57DD0509-B9C1-47CD-97C0-697A5EF5B06C}" presName="node" presStyleLbl="node1" presStyleIdx="6" presStyleCnt="8" custRadScaleRad="136588" custRadScaleInc="868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ED26A4-8771-43AE-BC8E-4A4D1339F117}" type="pres">
      <dgm:prSet presAssocID="{C149C072-3CDA-4C01-9199-ECFA1EA2F447}" presName="Name9" presStyleLbl="parChTrans1D2" presStyleIdx="7" presStyleCnt="8"/>
      <dgm:spPr/>
      <dgm:t>
        <a:bodyPr/>
        <a:lstStyle/>
        <a:p>
          <a:endParaRPr lang="en-US"/>
        </a:p>
      </dgm:t>
    </dgm:pt>
    <dgm:pt modelId="{C6D08053-8674-4BB8-91B2-52FAD6D014F6}" type="pres">
      <dgm:prSet presAssocID="{C149C072-3CDA-4C01-9199-ECFA1EA2F447}" presName="connTx" presStyleLbl="parChTrans1D2" presStyleIdx="7" presStyleCnt="8"/>
      <dgm:spPr/>
      <dgm:t>
        <a:bodyPr/>
        <a:lstStyle/>
        <a:p>
          <a:endParaRPr lang="en-US"/>
        </a:p>
      </dgm:t>
    </dgm:pt>
    <dgm:pt modelId="{CC429451-DA69-45B5-9F5B-2D4C5DCD53BE}" type="pres">
      <dgm:prSet presAssocID="{8C382961-9DD4-4DB9-B00E-165A9B4F6B48}" presName="node" presStyleLbl="node1" presStyleIdx="7" presStyleCnt="8" custRadScaleRad="109329" custRadScaleInc="1002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D5759E3-F6F8-4572-886F-4BB39582A7E5}" type="presOf" srcId="{8C382961-9DD4-4DB9-B00E-165A9B4F6B48}" destId="{CC429451-DA69-45B5-9F5B-2D4C5DCD53BE}" srcOrd="0" destOrd="0" presId="urn:microsoft.com/office/officeart/2005/8/layout/radial1"/>
    <dgm:cxn modelId="{043B89F9-9823-4B2F-BCB0-CF4F1872D063}" type="presOf" srcId="{6856FB1B-B70E-414F-A8BD-72C6B1D9CD7F}" destId="{47EAAA71-607A-4F84-AD45-2CFCA558FCC4}" srcOrd="0" destOrd="0" presId="urn:microsoft.com/office/officeart/2005/8/layout/radial1"/>
    <dgm:cxn modelId="{3521E8BF-CE14-43AE-B556-673C30B2C8CF}" srcId="{DFD270ED-DDDA-46B9-A970-3866F0B911D6}" destId="{8C382961-9DD4-4DB9-B00E-165A9B4F6B48}" srcOrd="7" destOrd="0" parTransId="{C149C072-3CDA-4C01-9199-ECFA1EA2F447}" sibTransId="{95E94A30-4FBC-4BBB-8244-F35D36088238}"/>
    <dgm:cxn modelId="{0AF8A91C-A13A-4C43-A6F1-F4C6DA948F2E}" type="presOf" srcId="{494D8E10-AFA8-429B-886E-EFA79EFE94FF}" destId="{A19B8CD1-EDB9-424A-8E1B-BF4D17AE76EF}" srcOrd="1" destOrd="0" presId="urn:microsoft.com/office/officeart/2005/8/layout/radial1"/>
    <dgm:cxn modelId="{692B2403-6026-4D0D-8E59-8267D28084FF}" type="presOf" srcId="{0255FB3C-C4AF-4A32-8867-D9E74EA760E5}" destId="{1B05D914-CF14-484B-B081-ED01FF2F7D00}" srcOrd="0" destOrd="0" presId="urn:microsoft.com/office/officeart/2005/8/layout/radial1"/>
    <dgm:cxn modelId="{018AE4D5-39D8-407E-B684-639E31B815E1}" srcId="{DFD270ED-DDDA-46B9-A970-3866F0B911D6}" destId="{57DD0509-B9C1-47CD-97C0-697A5EF5B06C}" srcOrd="6" destOrd="0" parTransId="{757BF9F8-F98D-4892-8388-D52A25DECB83}" sibTransId="{4395FB0B-523F-4D7A-840B-34E6642E0F2C}"/>
    <dgm:cxn modelId="{DA1D43CE-1523-495C-9337-C16A016F2AF4}" srcId="{DFD270ED-DDDA-46B9-A970-3866F0B911D6}" destId="{A011CAAD-1BA3-47BF-B38C-900640A317D0}" srcOrd="0" destOrd="0" parTransId="{DC8F493A-875A-4DC5-BD92-13999AC2EC57}" sibTransId="{E2692450-FC4D-44A4-A199-AA3D30F58F91}"/>
    <dgm:cxn modelId="{5642B1D9-19FE-4159-9F3A-685F98EE5341}" type="presOf" srcId="{71AD3861-4039-4420-8AEB-2D4031E3B5B6}" destId="{2CD1C239-8FF3-4A61-AAD8-D18A48A399DF}" srcOrd="0" destOrd="0" presId="urn:microsoft.com/office/officeart/2005/8/layout/radial1"/>
    <dgm:cxn modelId="{547822C1-FB18-4541-B14E-3C3496FC6B58}" type="presOf" srcId="{DFD270ED-DDDA-46B9-A970-3866F0B911D6}" destId="{AF583064-BB69-47B8-9C65-C037B9324B56}" srcOrd="0" destOrd="0" presId="urn:microsoft.com/office/officeart/2005/8/layout/radial1"/>
    <dgm:cxn modelId="{D5874122-22D5-41CF-A0E6-883AB16723DA}" type="presOf" srcId="{9701118B-0C0D-4593-A1C3-5548973153FB}" destId="{3E60C94C-8E99-4354-A3D4-782AEF308E7E}" srcOrd="1" destOrd="0" presId="urn:microsoft.com/office/officeart/2005/8/layout/radial1"/>
    <dgm:cxn modelId="{AB96801C-FE01-48D7-B235-5208200DF635}" type="presOf" srcId="{80E01529-5AD4-400C-A247-2FFB75394516}" destId="{3A7D71AA-BE52-4882-920F-9F47A690C538}" srcOrd="1" destOrd="0" presId="urn:microsoft.com/office/officeart/2005/8/layout/radial1"/>
    <dgm:cxn modelId="{B7A2D848-D98E-4F3B-860E-EC8282821011}" type="presOf" srcId="{757BF9F8-F98D-4892-8388-D52A25DECB83}" destId="{44788CA1-7E31-4FC7-90F9-9EB5D5660F7A}" srcOrd="1" destOrd="0" presId="urn:microsoft.com/office/officeart/2005/8/layout/radial1"/>
    <dgm:cxn modelId="{8BA6807B-F4DA-4A0E-93E4-BC033D9892EF}" type="presOf" srcId="{1B3C9707-66B8-457E-9488-193108E102E7}" destId="{306BCB33-794A-410D-ACDF-D41D822518EE}" srcOrd="1" destOrd="0" presId="urn:microsoft.com/office/officeart/2005/8/layout/radial1"/>
    <dgm:cxn modelId="{354A7B95-4756-49C9-9B9E-88F2920868BF}" type="presOf" srcId="{494D8E10-AFA8-429B-886E-EFA79EFE94FF}" destId="{680A1F7A-03A8-4822-9072-33740A23A7F0}" srcOrd="0" destOrd="0" presId="urn:microsoft.com/office/officeart/2005/8/layout/radial1"/>
    <dgm:cxn modelId="{FF3CCAA9-A978-4514-B222-798474BF1DF9}" type="presOf" srcId="{DC8F493A-875A-4DC5-BD92-13999AC2EC57}" destId="{2F87AD11-7D86-44AA-9E4E-0C94A2E2B23F}" srcOrd="1" destOrd="0" presId="urn:microsoft.com/office/officeart/2005/8/layout/radial1"/>
    <dgm:cxn modelId="{B9A6B7F8-1CD7-41CE-81EF-DA22311E3906}" type="presOf" srcId="{C149C072-3CDA-4C01-9199-ECFA1EA2F447}" destId="{55ED26A4-8771-43AE-BC8E-4A4D1339F117}" srcOrd="0" destOrd="0" presId="urn:microsoft.com/office/officeart/2005/8/layout/radial1"/>
    <dgm:cxn modelId="{79F8E776-09C4-4679-8FE3-40F9985BD1C1}" type="presOf" srcId="{9701118B-0C0D-4593-A1C3-5548973153FB}" destId="{D43B7E05-A6E0-4AF5-9E97-3FCF06EB1463}" srcOrd="0" destOrd="0" presId="urn:microsoft.com/office/officeart/2005/8/layout/radial1"/>
    <dgm:cxn modelId="{DEF31631-F1F1-45BC-8363-B4D222107922}" type="presOf" srcId="{574235E4-60D5-49B4-8BB5-615CD6039DE0}" destId="{E2CABBDE-2A48-4DE5-BA1A-CF6C86927642}" srcOrd="0" destOrd="0" presId="urn:microsoft.com/office/officeart/2005/8/layout/radial1"/>
    <dgm:cxn modelId="{4C3A366D-610C-4F71-8375-B6AEB31E1408}" type="presOf" srcId="{A011CAAD-1BA3-47BF-B38C-900640A317D0}" destId="{D8D5E837-2480-437A-B476-0505A3A29293}" srcOrd="0" destOrd="0" presId="urn:microsoft.com/office/officeart/2005/8/layout/radial1"/>
    <dgm:cxn modelId="{ADB94514-6B7D-40A1-A14B-F0AEA44CEBFF}" srcId="{94144F86-D507-44F0-83DF-F125E380EB2D}" destId="{DFD270ED-DDDA-46B9-A970-3866F0B911D6}" srcOrd="0" destOrd="0" parTransId="{ABD3B4C9-81DD-4342-844D-184F7A459D53}" sibTransId="{DFCBF654-CFB0-4248-AE19-38063052E978}"/>
    <dgm:cxn modelId="{5FEDF008-954D-4579-987A-22C52ACD84EB}" srcId="{DFD270ED-DDDA-46B9-A970-3866F0B911D6}" destId="{6856FB1B-B70E-414F-A8BD-72C6B1D9CD7F}" srcOrd="2" destOrd="0" parTransId="{80E01529-5AD4-400C-A247-2FFB75394516}" sibTransId="{3A276C49-94C9-4BF9-950B-710EC0416E0A}"/>
    <dgm:cxn modelId="{67213E30-70F5-4C47-A77F-3793EC499D98}" type="presOf" srcId="{DC8F493A-875A-4DC5-BD92-13999AC2EC57}" destId="{1EA38EA2-512C-4653-AB7F-4C26B0D7DFFB}" srcOrd="0" destOrd="0" presId="urn:microsoft.com/office/officeart/2005/8/layout/radial1"/>
    <dgm:cxn modelId="{6B983F8A-107C-4E62-9B57-835A1862CEFE}" srcId="{DFD270ED-DDDA-46B9-A970-3866F0B911D6}" destId="{78587B17-A682-46FB-ACED-8869C27830B6}" srcOrd="4" destOrd="0" parTransId="{93E11761-D2AE-4CEE-A32D-6CA93CCD8C1B}" sibTransId="{5CEB9A9F-7708-43A2-8E92-1CB3475A9AB9}"/>
    <dgm:cxn modelId="{8412F84B-1186-47CD-860C-FDF23E6854A8}" srcId="{DFD270ED-DDDA-46B9-A970-3866F0B911D6}" destId="{574235E4-60D5-49B4-8BB5-615CD6039DE0}" srcOrd="5" destOrd="0" parTransId="{494D8E10-AFA8-429B-886E-EFA79EFE94FF}" sibTransId="{348C47C5-E2D8-4276-BCDD-56AEA0170816}"/>
    <dgm:cxn modelId="{DF8FB34E-8F55-4FC9-A026-F890888D7E91}" type="presOf" srcId="{78587B17-A682-46FB-ACED-8869C27830B6}" destId="{AA5B48A4-1E15-40DB-97B6-4A6CFF70FF9C}" srcOrd="0" destOrd="0" presId="urn:microsoft.com/office/officeart/2005/8/layout/radial1"/>
    <dgm:cxn modelId="{96B8C820-87BE-4E89-89A0-F2C72818A975}" type="presOf" srcId="{C149C072-3CDA-4C01-9199-ECFA1EA2F447}" destId="{C6D08053-8674-4BB8-91B2-52FAD6D014F6}" srcOrd="1" destOrd="0" presId="urn:microsoft.com/office/officeart/2005/8/layout/radial1"/>
    <dgm:cxn modelId="{7956D1BB-8E7D-4571-9596-9454BBD4F847}" type="presOf" srcId="{93E11761-D2AE-4CEE-A32D-6CA93CCD8C1B}" destId="{0498F0E4-AAC0-48C9-A032-BA6D204E3BCD}" srcOrd="1" destOrd="0" presId="urn:microsoft.com/office/officeart/2005/8/layout/radial1"/>
    <dgm:cxn modelId="{7066A8AE-E1BB-4A2B-8DAC-4B7EC24585B3}" type="presOf" srcId="{57DD0509-B9C1-47CD-97C0-697A5EF5B06C}" destId="{97BFA10E-866B-46B8-82D7-68127A1EA700}" srcOrd="0" destOrd="0" presId="urn:microsoft.com/office/officeart/2005/8/layout/radial1"/>
    <dgm:cxn modelId="{362DD00E-AA88-4525-B7EC-26F73B39D8BD}" srcId="{DFD270ED-DDDA-46B9-A970-3866F0B911D6}" destId="{0255FB3C-C4AF-4A32-8867-D9E74EA760E5}" srcOrd="1" destOrd="0" parTransId="{9701118B-0C0D-4593-A1C3-5548973153FB}" sibTransId="{49492382-4036-4869-8FEA-0CADDB2BD3EB}"/>
    <dgm:cxn modelId="{0CC7CDB8-02D1-4BE9-ACF7-BBDE74483F17}" type="presOf" srcId="{93E11761-D2AE-4CEE-A32D-6CA93CCD8C1B}" destId="{1F5C49CB-5C79-4D9D-AC8D-9389FF5ABB21}" srcOrd="0" destOrd="0" presId="urn:microsoft.com/office/officeart/2005/8/layout/radial1"/>
    <dgm:cxn modelId="{C399F920-C054-4F53-87F4-9391ADFD5CE0}" type="presOf" srcId="{94144F86-D507-44F0-83DF-F125E380EB2D}" destId="{0E335B85-D53A-4B96-AAF9-42E403E3CD48}" srcOrd="0" destOrd="0" presId="urn:microsoft.com/office/officeart/2005/8/layout/radial1"/>
    <dgm:cxn modelId="{B0DA6214-F7E1-4013-A376-15EA1D752FF7}" type="presOf" srcId="{1B3C9707-66B8-457E-9488-193108E102E7}" destId="{A2CA02D9-EBE1-4553-ACCE-D4965C16B0F4}" srcOrd="0" destOrd="0" presId="urn:microsoft.com/office/officeart/2005/8/layout/radial1"/>
    <dgm:cxn modelId="{FCEF093E-E837-4F34-B9A3-BF99F2797827}" type="presOf" srcId="{757BF9F8-F98D-4892-8388-D52A25DECB83}" destId="{0A60B81E-CAF7-4322-9195-4B8F7E72860D}" srcOrd="0" destOrd="0" presId="urn:microsoft.com/office/officeart/2005/8/layout/radial1"/>
    <dgm:cxn modelId="{387C9981-8362-4D7F-A4B3-9262F9CA17CF}" type="presOf" srcId="{80E01529-5AD4-400C-A247-2FFB75394516}" destId="{6FFA1B56-2828-474A-BEB4-30134DFDB322}" srcOrd="0" destOrd="0" presId="urn:microsoft.com/office/officeart/2005/8/layout/radial1"/>
    <dgm:cxn modelId="{013F5CB6-78D0-4D97-A01B-06F6A6AD01DA}" srcId="{DFD270ED-DDDA-46B9-A970-3866F0B911D6}" destId="{71AD3861-4039-4420-8AEB-2D4031E3B5B6}" srcOrd="3" destOrd="0" parTransId="{1B3C9707-66B8-457E-9488-193108E102E7}" sibTransId="{3B4FB5B6-163E-4D2D-924B-5D0ECCB8FDB4}"/>
    <dgm:cxn modelId="{F4891911-A658-4EA0-B8D4-381E75408CD7}" type="presParOf" srcId="{0E335B85-D53A-4B96-AAF9-42E403E3CD48}" destId="{AF583064-BB69-47B8-9C65-C037B9324B56}" srcOrd="0" destOrd="0" presId="urn:microsoft.com/office/officeart/2005/8/layout/radial1"/>
    <dgm:cxn modelId="{EF12008B-8053-43BF-9361-93CF291C56CD}" type="presParOf" srcId="{0E335B85-D53A-4B96-AAF9-42E403E3CD48}" destId="{1EA38EA2-512C-4653-AB7F-4C26B0D7DFFB}" srcOrd="1" destOrd="0" presId="urn:microsoft.com/office/officeart/2005/8/layout/radial1"/>
    <dgm:cxn modelId="{0DFBA1A3-326D-4AA3-B174-6855C22CF4EA}" type="presParOf" srcId="{1EA38EA2-512C-4653-AB7F-4C26B0D7DFFB}" destId="{2F87AD11-7D86-44AA-9E4E-0C94A2E2B23F}" srcOrd="0" destOrd="0" presId="urn:microsoft.com/office/officeart/2005/8/layout/radial1"/>
    <dgm:cxn modelId="{9389655E-511D-4BF0-A0D5-88EF8FC8DC49}" type="presParOf" srcId="{0E335B85-D53A-4B96-AAF9-42E403E3CD48}" destId="{D8D5E837-2480-437A-B476-0505A3A29293}" srcOrd="2" destOrd="0" presId="urn:microsoft.com/office/officeart/2005/8/layout/radial1"/>
    <dgm:cxn modelId="{865FD466-2040-4A08-B51C-A16B918F8190}" type="presParOf" srcId="{0E335B85-D53A-4B96-AAF9-42E403E3CD48}" destId="{D43B7E05-A6E0-4AF5-9E97-3FCF06EB1463}" srcOrd="3" destOrd="0" presId="urn:microsoft.com/office/officeart/2005/8/layout/radial1"/>
    <dgm:cxn modelId="{F929872F-6B28-4EC1-9675-DC45F51010B0}" type="presParOf" srcId="{D43B7E05-A6E0-4AF5-9E97-3FCF06EB1463}" destId="{3E60C94C-8E99-4354-A3D4-782AEF308E7E}" srcOrd="0" destOrd="0" presId="urn:microsoft.com/office/officeart/2005/8/layout/radial1"/>
    <dgm:cxn modelId="{F13EC0B3-601F-4EB0-9C91-D206AA13460A}" type="presParOf" srcId="{0E335B85-D53A-4B96-AAF9-42E403E3CD48}" destId="{1B05D914-CF14-484B-B081-ED01FF2F7D00}" srcOrd="4" destOrd="0" presId="urn:microsoft.com/office/officeart/2005/8/layout/radial1"/>
    <dgm:cxn modelId="{D3224D16-CE0E-4406-B94F-8E8C50814DD5}" type="presParOf" srcId="{0E335B85-D53A-4B96-AAF9-42E403E3CD48}" destId="{6FFA1B56-2828-474A-BEB4-30134DFDB322}" srcOrd="5" destOrd="0" presId="urn:microsoft.com/office/officeart/2005/8/layout/radial1"/>
    <dgm:cxn modelId="{CCEA1556-F15F-4975-9D21-F1443B8D379F}" type="presParOf" srcId="{6FFA1B56-2828-474A-BEB4-30134DFDB322}" destId="{3A7D71AA-BE52-4882-920F-9F47A690C538}" srcOrd="0" destOrd="0" presId="urn:microsoft.com/office/officeart/2005/8/layout/radial1"/>
    <dgm:cxn modelId="{E88C52BD-1FB5-4826-9054-BE7E154B361C}" type="presParOf" srcId="{0E335B85-D53A-4B96-AAF9-42E403E3CD48}" destId="{47EAAA71-607A-4F84-AD45-2CFCA558FCC4}" srcOrd="6" destOrd="0" presId="urn:microsoft.com/office/officeart/2005/8/layout/radial1"/>
    <dgm:cxn modelId="{3EE1426C-2CA0-4389-81F7-45D1831A712F}" type="presParOf" srcId="{0E335B85-D53A-4B96-AAF9-42E403E3CD48}" destId="{A2CA02D9-EBE1-4553-ACCE-D4965C16B0F4}" srcOrd="7" destOrd="0" presId="urn:microsoft.com/office/officeart/2005/8/layout/radial1"/>
    <dgm:cxn modelId="{A584F7CB-71EA-4BFA-A02B-7DD06CD0C1EE}" type="presParOf" srcId="{A2CA02D9-EBE1-4553-ACCE-D4965C16B0F4}" destId="{306BCB33-794A-410D-ACDF-D41D822518EE}" srcOrd="0" destOrd="0" presId="urn:microsoft.com/office/officeart/2005/8/layout/radial1"/>
    <dgm:cxn modelId="{15D0E87E-B120-4E46-A9F5-FE3ADF47A6D0}" type="presParOf" srcId="{0E335B85-D53A-4B96-AAF9-42E403E3CD48}" destId="{2CD1C239-8FF3-4A61-AAD8-D18A48A399DF}" srcOrd="8" destOrd="0" presId="urn:microsoft.com/office/officeart/2005/8/layout/radial1"/>
    <dgm:cxn modelId="{F0E9082F-DC73-4002-BFFE-5EEA19CC05AA}" type="presParOf" srcId="{0E335B85-D53A-4B96-AAF9-42E403E3CD48}" destId="{1F5C49CB-5C79-4D9D-AC8D-9389FF5ABB21}" srcOrd="9" destOrd="0" presId="urn:microsoft.com/office/officeart/2005/8/layout/radial1"/>
    <dgm:cxn modelId="{D6A8C1EC-8204-4BE8-AC5E-E6F8CC75592E}" type="presParOf" srcId="{1F5C49CB-5C79-4D9D-AC8D-9389FF5ABB21}" destId="{0498F0E4-AAC0-48C9-A032-BA6D204E3BCD}" srcOrd="0" destOrd="0" presId="urn:microsoft.com/office/officeart/2005/8/layout/radial1"/>
    <dgm:cxn modelId="{D34296B4-A054-40DA-B657-E539A0313351}" type="presParOf" srcId="{0E335B85-D53A-4B96-AAF9-42E403E3CD48}" destId="{AA5B48A4-1E15-40DB-97B6-4A6CFF70FF9C}" srcOrd="10" destOrd="0" presId="urn:microsoft.com/office/officeart/2005/8/layout/radial1"/>
    <dgm:cxn modelId="{E711E569-6ED5-4BCD-A62A-A834E64109C6}" type="presParOf" srcId="{0E335B85-D53A-4B96-AAF9-42E403E3CD48}" destId="{680A1F7A-03A8-4822-9072-33740A23A7F0}" srcOrd="11" destOrd="0" presId="urn:microsoft.com/office/officeart/2005/8/layout/radial1"/>
    <dgm:cxn modelId="{F2EFF694-1F35-440A-9142-009F7CF133CE}" type="presParOf" srcId="{680A1F7A-03A8-4822-9072-33740A23A7F0}" destId="{A19B8CD1-EDB9-424A-8E1B-BF4D17AE76EF}" srcOrd="0" destOrd="0" presId="urn:microsoft.com/office/officeart/2005/8/layout/radial1"/>
    <dgm:cxn modelId="{9F5647DF-2C51-40B7-9E9A-A0B6EBF7F119}" type="presParOf" srcId="{0E335B85-D53A-4B96-AAF9-42E403E3CD48}" destId="{E2CABBDE-2A48-4DE5-BA1A-CF6C86927642}" srcOrd="12" destOrd="0" presId="urn:microsoft.com/office/officeart/2005/8/layout/radial1"/>
    <dgm:cxn modelId="{AD6DF251-C287-4A5D-A2CA-EB0AF073E69B}" type="presParOf" srcId="{0E335B85-D53A-4B96-AAF9-42E403E3CD48}" destId="{0A60B81E-CAF7-4322-9195-4B8F7E72860D}" srcOrd="13" destOrd="0" presId="urn:microsoft.com/office/officeart/2005/8/layout/radial1"/>
    <dgm:cxn modelId="{8E9E4DE0-23A4-461E-9053-DF0344C91A4A}" type="presParOf" srcId="{0A60B81E-CAF7-4322-9195-4B8F7E72860D}" destId="{44788CA1-7E31-4FC7-90F9-9EB5D5660F7A}" srcOrd="0" destOrd="0" presId="urn:microsoft.com/office/officeart/2005/8/layout/radial1"/>
    <dgm:cxn modelId="{9322D3B3-5AD3-4F62-8D5E-001D46E2F525}" type="presParOf" srcId="{0E335B85-D53A-4B96-AAF9-42E403E3CD48}" destId="{97BFA10E-866B-46B8-82D7-68127A1EA700}" srcOrd="14" destOrd="0" presId="urn:microsoft.com/office/officeart/2005/8/layout/radial1"/>
    <dgm:cxn modelId="{EAD74900-B536-4FEE-BB02-F063FEB1A828}" type="presParOf" srcId="{0E335B85-D53A-4B96-AAF9-42E403E3CD48}" destId="{55ED26A4-8771-43AE-BC8E-4A4D1339F117}" srcOrd="15" destOrd="0" presId="urn:microsoft.com/office/officeart/2005/8/layout/radial1"/>
    <dgm:cxn modelId="{880DF6AD-C30B-443B-A6F9-10D2C8A1C077}" type="presParOf" srcId="{55ED26A4-8771-43AE-BC8E-4A4D1339F117}" destId="{C6D08053-8674-4BB8-91B2-52FAD6D014F6}" srcOrd="0" destOrd="0" presId="urn:microsoft.com/office/officeart/2005/8/layout/radial1"/>
    <dgm:cxn modelId="{FDCDEBCF-4271-4777-BBD8-3163C205628B}" type="presParOf" srcId="{0E335B85-D53A-4B96-AAF9-42E403E3CD48}" destId="{CC429451-DA69-45B5-9F5B-2D4C5DCD53BE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4144F86-D507-44F0-83DF-F125E380EB2D}" type="doc">
      <dgm:prSet loTypeId="urn:microsoft.com/office/officeart/2005/8/layout/radial1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D270ED-DDDA-46B9-A970-3866F0B911D6}">
      <dgm:prSet phldrT="[Text]" custT="1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950" b="0" u="sng" dirty="0" smtClean="0">
              <a:solidFill>
                <a:schemeClr val="tx1"/>
              </a:solidFill>
            </a:rPr>
            <a:t>Connected</a:t>
          </a:r>
          <a:endParaRPr lang="en-US" sz="950" b="0" u="sng" dirty="0">
            <a:solidFill>
              <a:schemeClr val="tx1"/>
            </a:solidFill>
          </a:endParaRPr>
        </a:p>
      </dgm:t>
    </dgm:pt>
    <dgm:pt modelId="{ABD3B4C9-81DD-4342-844D-184F7A459D53}" type="parTrans" cxnId="{ADB94514-6B7D-40A1-A14B-F0AEA44CEBF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FCBF654-CFB0-4248-AE19-38063052E978}" type="sibTrans" cxnId="{ADB94514-6B7D-40A1-A14B-F0AEA44CEBF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21F2504-8800-417D-AEAD-D08A2C40B758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Youth/Families</a:t>
          </a:r>
          <a:endParaRPr lang="en-US" dirty="0">
            <a:solidFill>
              <a:schemeClr val="bg1"/>
            </a:solidFill>
          </a:endParaRPr>
        </a:p>
      </dgm:t>
    </dgm:pt>
    <dgm:pt modelId="{50764F02-0AF8-4040-B2BF-BD6E39AA406D}" type="parTrans" cxnId="{182FCD8C-8B67-4A66-B584-C7354EA7EBB6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0D4A913-639E-453E-8650-23C6894BCBD7}" type="sibTrans" cxnId="{182FCD8C-8B67-4A66-B584-C7354EA7EBB6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3CE4B3AC-37AD-4CEB-BC4C-792B8BE4E762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Nonprofits/ CBOs</a:t>
          </a:r>
          <a:endParaRPr lang="en-US" dirty="0">
            <a:solidFill>
              <a:schemeClr val="bg1"/>
            </a:solidFill>
          </a:endParaRPr>
        </a:p>
      </dgm:t>
    </dgm:pt>
    <dgm:pt modelId="{28D74A18-C247-46C1-BA9F-C5B346F7A9A3}" type="parTrans" cxnId="{84708273-4317-4A41-BF50-A99EF2112147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9E29589-DDB0-47C9-B174-E6F451FBE7B2}" type="sibTrans" cxnId="{84708273-4317-4A41-BF50-A99EF2112147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9BD75F0-455F-486D-A841-BB34596908A5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Parks/</a:t>
          </a:r>
          <a:r>
            <a:rPr lang="en-US" dirty="0" err="1" smtClean="0">
              <a:solidFill>
                <a:schemeClr val="bg1"/>
              </a:solidFill>
            </a:rPr>
            <a:t>Rec</a:t>
          </a:r>
          <a:endParaRPr lang="en-US" dirty="0">
            <a:solidFill>
              <a:schemeClr val="bg1"/>
            </a:solidFill>
          </a:endParaRPr>
        </a:p>
      </dgm:t>
    </dgm:pt>
    <dgm:pt modelId="{1B877311-7155-4903-9E8C-7C22500EB0A7}" type="parTrans" cxnId="{6A0A8696-1E66-4BD0-86B5-C4306F993453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C328B42-CE86-423B-AB85-829782341836}" type="sibTrans" cxnId="{6A0A8696-1E66-4BD0-86B5-C4306F99345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1E99C81B-FCA9-4CF3-BF19-38BA856C3624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Religious Institutions</a:t>
          </a:r>
          <a:endParaRPr lang="en-US" dirty="0">
            <a:solidFill>
              <a:schemeClr val="bg1"/>
            </a:solidFill>
          </a:endParaRPr>
        </a:p>
      </dgm:t>
    </dgm:pt>
    <dgm:pt modelId="{E818E73C-3A3F-4D4C-A782-033D051242E0}" type="parTrans" cxnId="{E164FB9E-5E2B-46A4-8003-7EA0DCCAC86B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06059DB-8500-493E-B4E3-11A93F77F995}" type="sibTrans" cxnId="{E164FB9E-5E2B-46A4-8003-7EA0DCCAC86B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C9AC923-B949-498E-9E94-BB4FA4CE6D2F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Foundations</a:t>
          </a:r>
          <a:endParaRPr lang="en-US" dirty="0">
            <a:solidFill>
              <a:schemeClr val="bg1"/>
            </a:solidFill>
          </a:endParaRPr>
        </a:p>
      </dgm:t>
    </dgm:pt>
    <dgm:pt modelId="{514C0220-13B1-4820-B0C0-1EEC421810D9}" type="parTrans" cxnId="{9A6485C7-DC92-4090-A7A8-7ABCB02CA424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DB04206-6D7D-4463-9D43-855518063E00}" type="sibTrans" cxnId="{9A6485C7-DC92-4090-A7A8-7ABCB02CA424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E2D35C9B-9ECA-4F9C-8A46-9FA5A2CF34FF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Schools</a:t>
          </a:r>
          <a:endParaRPr lang="en-US" dirty="0">
            <a:solidFill>
              <a:schemeClr val="bg1"/>
            </a:solidFill>
          </a:endParaRPr>
        </a:p>
      </dgm:t>
    </dgm:pt>
    <dgm:pt modelId="{284B140A-C9C0-47A2-98B5-8A4A1A6302E4}" type="parTrans" cxnId="{8E1BFE74-3558-4868-8328-3EA0337853DC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576B594-AB03-45FE-8F0B-6244C1922003}" type="sibTrans" cxnId="{8E1BFE74-3558-4868-8328-3EA0337853DC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2C601AE-8EE5-4BD8-984C-429565906BFE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Universities/  Colleges</a:t>
          </a:r>
          <a:endParaRPr lang="en-US" dirty="0">
            <a:solidFill>
              <a:schemeClr val="bg1"/>
            </a:solidFill>
          </a:endParaRPr>
        </a:p>
      </dgm:t>
    </dgm:pt>
    <dgm:pt modelId="{BBE76663-BC1A-4870-8197-71A32FD2118A}" type="parTrans" cxnId="{7B004CE5-FE8E-47AA-A738-EE7FE3D64F30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1473512-C0C7-4FB3-A1D4-33D9A2CF2D8A}" type="sibTrans" cxnId="{7B004CE5-FE8E-47AA-A738-EE7FE3D64F30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F7A5813-D924-45C5-9FE7-4BBF08581165}">
      <dgm:prSet phldrT="[Text]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Afterschool Programs</a:t>
          </a:r>
          <a:endParaRPr lang="en-US" dirty="0">
            <a:solidFill>
              <a:schemeClr val="bg1"/>
            </a:solidFill>
          </a:endParaRPr>
        </a:p>
      </dgm:t>
    </dgm:pt>
    <dgm:pt modelId="{4067AF67-DBA3-428C-9E74-3CEECD4AA15C}" type="parTrans" cxnId="{39CDD59C-919B-4C47-A278-F0996861FE2B}">
      <dgm:prSet/>
      <dgm:spPr/>
      <dgm:t>
        <a:bodyPr/>
        <a:lstStyle/>
        <a:p>
          <a:endParaRPr lang="en-US"/>
        </a:p>
      </dgm:t>
    </dgm:pt>
    <dgm:pt modelId="{5940D172-10B1-44F3-925F-D5FC40B567F5}" type="sibTrans" cxnId="{39CDD59C-919B-4C47-A278-F0996861FE2B}">
      <dgm:prSet/>
      <dgm:spPr/>
      <dgm:t>
        <a:bodyPr/>
        <a:lstStyle/>
        <a:p>
          <a:endParaRPr lang="en-US"/>
        </a:p>
      </dgm:t>
    </dgm:pt>
    <dgm:pt modelId="{0E335B85-D53A-4B96-AAF9-42E403E3CD48}" type="pres">
      <dgm:prSet presAssocID="{94144F86-D507-44F0-83DF-F125E380EB2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F583064-BB69-47B8-9C65-C037B9324B56}" type="pres">
      <dgm:prSet presAssocID="{DFD270ED-DDDA-46B9-A970-3866F0B911D6}" presName="centerShape" presStyleLbl="node0" presStyleIdx="0" presStyleCnt="1" custScaleX="136223" custScaleY="126191"/>
      <dgm:spPr/>
      <dgm:t>
        <a:bodyPr/>
        <a:lstStyle/>
        <a:p>
          <a:endParaRPr lang="en-US"/>
        </a:p>
      </dgm:t>
    </dgm:pt>
    <dgm:pt modelId="{656019DA-421A-45B2-B471-07D0B05E7C37}" type="pres">
      <dgm:prSet presAssocID="{50764F02-0AF8-4040-B2BF-BD6E39AA406D}" presName="Name9" presStyleLbl="parChTrans1D2" presStyleIdx="0" presStyleCnt="8"/>
      <dgm:spPr/>
      <dgm:t>
        <a:bodyPr/>
        <a:lstStyle/>
        <a:p>
          <a:endParaRPr lang="en-US"/>
        </a:p>
      </dgm:t>
    </dgm:pt>
    <dgm:pt modelId="{12FE66A5-7F67-4116-B828-32368EFADD0A}" type="pres">
      <dgm:prSet presAssocID="{50764F02-0AF8-4040-B2BF-BD6E39AA406D}" presName="connTx" presStyleLbl="parChTrans1D2" presStyleIdx="0" presStyleCnt="8"/>
      <dgm:spPr/>
      <dgm:t>
        <a:bodyPr/>
        <a:lstStyle/>
        <a:p>
          <a:endParaRPr lang="en-US"/>
        </a:p>
      </dgm:t>
    </dgm:pt>
    <dgm:pt modelId="{DC9E8A3A-E9C8-4AD2-93A1-1C166F48BFE8}" type="pres">
      <dgm:prSet presAssocID="{F21F2504-8800-417D-AEAD-D08A2C40B758}" presName="node" presStyleLbl="node1" presStyleIdx="0" presStyleCnt="8" custRadScaleRad="108639" custRadScaleInc="-558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5B6CFA-666B-4FB0-B285-2DD50CAFC7E5}" type="pres">
      <dgm:prSet presAssocID="{4067AF67-DBA3-428C-9E74-3CEECD4AA15C}" presName="Name9" presStyleLbl="parChTrans1D2" presStyleIdx="1" presStyleCnt="8"/>
      <dgm:spPr/>
      <dgm:t>
        <a:bodyPr/>
        <a:lstStyle/>
        <a:p>
          <a:endParaRPr lang="en-US"/>
        </a:p>
      </dgm:t>
    </dgm:pt>
    <dgm:pt modelId="{15D0FCCC-7AD4-4E22-AC9A-12873023B577}" type="pres">
      <dgm:prSet presAssocID="{4067AF67-DBA3-428C-9E74-3CEECD4AA15C}" presName="connTx" presStyleLbl="parChTrans1D2" presStyleIdx="1" presStyleCnt="8"/>
      <dgm:spPr/>
      <dgm:t>
        <a:bodyPr/>
        <a:lstStyle/>
        <a:p>
          <a:endParaRPr lang="en-US"/>
        </a:p>
      </dgm:t>
    </dgm:pt>
    <dgm:pt modelId="{990C0238-FDC7-4305-84ED-0A22F266B4C3}" type="pres">
      <dgm:prSet presAssocID="{AF7A5813-D924-45C5-9FE7-4BBF08581165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C36640-27AC-4860-9340-5F6D2AA155AA}" type="pres">
      <dgm:prSet presAssocID="{28D74A18-C247-46C1-BA9F-C5B346F7A9A3}" presName="Name9" presStyleLbl="parChTrans1D2" presStyleIdx="2" presStyleCnt="8"/>
      <dgm:spPr/>
      <dgm:t>
        <a:bodyPr/>
        <a:lstStyle/>
        <a:p>
          <a:endParaRPr lang="en-US"/>
        </a:p>
      </dgm:t>
    </dgm:pt>
    <dgm:pt modelId="{5E98D47A-D63C-4893-A72E-41B6160CAA63}" type="pres">
      <dgm:prSet presAssocID="{28D74A18-C247-46C1-BA9F-C5B346F7A9A3}" presName="connTx" presStyleLbl="parChTrans1D2" presStyleIdx="2" presStyleCnt="8"/>
      <dgm:spPr/>
      <dgm:t>
        <a:bodyPr/>
        <a:lstStyle/>
        <a:p>
          <a:endParaRPr lang="en-US"/>
        </a:p>
      </dgm:t>
    </dgm:pt>
    <dgm:pt modelId="{B5B75CDF-3B5F-4724-AE87-90A065B07F09}" type="pres">
      <dgm:prSet presAssocID="{3CE4B3AC-37AD-4CEB-BC4C-792B8BE4E762}" presName="node" presStyleLbl="node1" presStyleIdx="2" presStyleCnt="8" custRadScaleRad="110817" custRadScaleInc="4904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DB1540-1543-4497-9D37-CEFCF1C6B61D}" type="pres">
      <dgm:prSet presAssocID="{1B877311-7155-4903-9E8C-7C22500EB0A7}" presName="Name9" presStyleLbl="parChTrans1D2" presStyleIdx="3" presStyleCnt="8"/>
      <dgm:spPr/>
      <dgm:t>
        <a:bodyPr/>
        <a:lstStyle/>
        <a:p>
          <a:endParaRPr lang="en-US"/>
        </a:p>
      </dgm:t>
    </dgm:pt>
    <dgm:pt modelId="{33DBC505-898D-4FDB-8FCD-35F77CAE830D}" type="pres">
      <dgm:prSet presAssocID="{1B877311-7155-4903-9E8C-7C22500EB0A7}" presName="connTx" presStyleLbl="parChTrans1D2" presStyleIdx="3" presStyleCnt="8"/>
      <dgm:spPr/>
      <dgm:t>
        <a:bodyPr/>
        <a:lstStyle/>
        <a:p>
          <a:endParaRPr lang="en-US"/>
        </a:p>
      </dgm:t>
    </dgm:pt>
    <dgm:pt modelId="{F075C07E-B953-404D-A5E1-3CF856E2AA1C}" type="pres">
      <dgm:prSet presAssocID="{59BD75F0-455F-486D-A841-BB34596908A5}" presName="node" presStyleLbl="node1" presStyleIdx="3" presStyleCnt="8" custRadScaleRad="115133" custRadScaleInc="-219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917581-E3C9-419C-996D-714AEDAB3D9D}" type="pres">
      <dgm:prSet presAssocID="{E818E73C-3A3F-4D4C-A782-033D051242E0}" presName="Name9" presStyleLbl="parChTrans1D2" presStyleIdx="4" presStyleCnt="8"/>
      <dgm:spPr/>
      <dgm:t>
        <a:bodyPr/>
        <a:lstStyle/>
        <a:p>
          <a:endParaRPr lang="en-US"/>
        </a:p>
      </dgm:t>
    </dgm:pt>
    <dgm:pt modelId="{051F0ED7-91D0-4D58-921F-5A71FE6BD0C1}" type="pres">
      <dgm:prSet presAssocID="{E818E73C-3A3F-4D4C-A782-033D051242E0}" presName="connTx" presStyleLbl="parChTrans1D2" presStyleIdx="4" presStyleCnt="8"/>
      <dgm:spPr/>
      <dgm:t>
        <a:bodyPr/>
        <a:lstStyle/>
        <a:p>
          <a:endParaRPr lang="en-US"/>
        </a:p>
      </dgm:t>
    </dgm:pt>
    <dgm:pt modelId="{283F3224-D78B-41A3-AD5C-9BB412D1CE4F}" type="pres">
      <dgm:prSet presAssocID="{1E99C81B-FCA9-4CF3-BF19-38BA856C3624}" presName="node" presStyleLbl="node1" presStyleIdx="4" presStyleCnt="8" custRadScaleRad="100575" custRadScaleInc="-732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0256E2-437D-4FED-A8AA-43AE2D018C71}" type="pres">
      <dgm:prSet presAssocID="{514C0220-13B1-4820-B0C0-1EEC421810D9}" presName="Name9" presStyleLbl="parChTrans1D2" presStyleIdx="5" presStyleCnt="8"/>
      <dgm:spPr/>
      <dgm:t>
        <a:bodyPr/>
        <a:lstStyle/>
        <a:p>
          <a:endParaRPr lang="en-US"/>
        </a:p>
      </dgm:t>
    </dgm:pt>
    <dgm:pt modelId="{7DCD8366-D280-4A4E-A5FD-B7A3192A1015}" type="pres">
      <dgm:prSet presAssocID="{514C0220-13B1-4820-B0C0-1EEC421810D9}" presName="connTx" presStyleLbl="parChTrans1D2" presStyleIdx="5" presStyleCnt="8"/>
      <dgm:spPr/>
      <dgm:t>
        <a:bodyPr/>
        <a:lstStyle/>
        <a:p>
          <a:endParaRPr lang="en-US"/>
        </a:p>
      </dgm:t>
    </dgm:pt>
    <dgm:pt modelId="{1725E0FD-AC8E-44B8-9B6E-EBF01B14571D}" type="pres">
      <dgm:prSet presAssocID="{6C9AC923-B949-498E-9E94-BB4FA4CE6D2F}" presName="node" presStyleLbl="node1" presStyleIdx="5" presStyleCnt="8" custRadScaleRad="114618" custRadScaleInc="618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CC7903-A035-4AAC-8FA9-BCEEB92C390F}" type="pres">
      <dgm:prSet presAssocID="{284B140A-C9C0-47A2-98B5-8A4A1A6302E4}" presName="Name9" presStyleLbl="parChTrans1D2" presStyleIdx="6" presStyleCnt="8"/>
      <dgm:spPr/>
      <dgm:t>
        <a:bodyPr/>
        <a:lstStyle/>
        <a:p>
          <a:endParaRPr lang="en-US"/>
        </a:p>
      </dgm:t>
    </dgm:pt>
    <dgm:pt modelId="{3E389C54-6352-48F0-B38F-9694AD011D2E}" type="pres">
      <dgm:prSet presAssocID="{284B140A-C9C0-47A2-98B5-8A4A1A6302E4}" presName="connTx" presStyleLbl="parChTrans1D2" presStyleIdx="6" presStyleCnt="8"/>
      <dgm:spPr/>
      <dgm:t>
        <a:bodyPr/>
        <a:lstStyle/>
        <a:p>
          <a:endParaRPr lang="en-US"/>
        </a:p>
      </dgm:t>
    </dgm:pt>
    <dgm:pt modelId="{0A874EF7-8898-4690-9D2C-9B8E551DA359}" type="pres">
      <dgm:prSet presAssocID="{E2D35C9B-9ECA-4F9C-8A46-9FA5A2CF34FF}" presName="node" presStyleLbl="node1" presStyleIdx="6" presStyleCnt="8" custRadScaleRad="99338" custRadScaleInc="39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5EACB-B929-4E40-B07D-E4C17ECD3C74}" type="pres">
      <dgm:prSet presAssocID="{BBE76663-BC1A-4870-8197-71A32FD2118A}" presName="Name9" presStyleLbl="parChTrans1D2" presStyleIdx="7" presStyleCnt="8"/>
      <dgm:spPr/>
      <dgm:t>
        <a:bodyPr/>
        <a:lstStyle/>
        <a:p>
          <a:endParaRPr lang="en-US"/>
        </a:p>
      </dgm:t>
    </dgm:pt>
    <dgm:pt modelId="{6C88BBE0-EF6B-4C3B-92BF-CD4E14357485}" type="pres">
      <dgm:prSet presAssocID="{BBE76663-BC1A-4870-8197-71A32FD2118A}" presName="connTx" presStyleLbl="parChTrans1D2" presStyleIdx="7" presStyleCnt="8"/>
      <dgm:spPr/>
      <dgm:t>
        <a:bodyPr/>
        <a:lstStyle/>
        <a:p>
          <a:endParaRPr lang="en-US"/>
        </a:p>
      </dgm:t>
    </dgm:pt>
    <dgm:pt modelId="{6A398FB0-E5CE-46FB-96C2-AA305F6C56A5}" type="pres">
      <dgm:prSet presAssocID="{A2C601AE-8EE5-4BD8-984C-429565906BFE}" presName="node" presStyleLbl="node1" presStyleIdx="7" presStyleCnt="8" custRadScaleRad="128136" custRadScaleInc="-221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CE21D4-879F-46F9-8D2C-59274147BF42}" type="presOf" srcId="{4067AF67-DBA3-428C-9E74-3CEECD4AA15C}" destId="{15D0FCCC-7AD4-4E22-AC9A-12873023B577}" srcOrd="1" destOrd="0" presId="urn:microsoft.com/office/officeart/2005/8/layout/radial1"/>
    <dgm:cxn modelId="{CB76D1A4-AD84-4843-9C23-F1F383DD5CB2}" type="presOf" srcId="{3CE4B3AC-37AD-4CEB-BC4C-792B8BE4E762}" destId="{B5B75CDF-3B5F-4724-AE87-90A065B07F09}" srcOrd="0" destOrd="0" presId="urn:microsoft.com/office/officeart/2005/8/layout/radial1"/>
    <dgm:cxn modelId="{B2BD9E97-669C-4656-8D09-1C8A292BE430}" type="presOf" srcId="{4067AF67-DBA3-428C-9E74-3CEECD4AA15C}" destId="{A75B6CFA-666B-4FB0-B285-2DD50CAFC7E5}" srcOrd="0" destOrd="0" presId="urn:microsoft.com/office/officeart/2005/8/layout/radial1"/>
    <dgm:cxn modelId="{01A45991-5E1D-4598-8506-1986E7ED52D9}" type="presOf" srcId="{BBE76663-BC1A-4870-8197-71A32FD2118A}" destId="{6C88BBE0-EF6B-4C3B-92BF-CD4E14357485}" srcOrd="1" destOrd="0" presId="urn:microsoft.com/office/officeart/2005/8/layout/radial1"/>
    <dgm:cxn modelId="{CD5C7207-3469-454F-A90E-98B88F5075B7}" type="presOf" srcId="{6C9AC923-B949-498E-9E94-BB4FA4CE6D2F}" destId="{1725E0FD-AC8E-44B8-9B6E-EBF01B14571D}" srcOrd="0" destOrd="0" presId="urn:microsoft.com/office/officeart/2005/8/layout/radial1"/>
    <dgm:cxn modelId="{B06E8F58-6DC9-4186-AF54-975F1B1A0C7A}" type="presOf" srcId="{AF7A5813-D924-45C5-9FE7-4BBF08581165}" destId="{990C0238-FDC7-4305-84ED-0A22F266B4C3}" srcOrd="0" destOrd="0" presId="urn:microsoft.com/office/officeart/2005/8/layout/radial1"/>
    <dgm:cxn modelId="{8381AD10-6593-42A2-A9D8-31914B3E9F1C}" type="presOf" srcId="{E818E73C-3A3F-4D4C-A782-033D051242E0}" destId="{4A917581-E3C9-419C-996D-714AEDAB3D9D}" srcOrd="0" destOrd="0" presId="urn:microsoft.com/office/officeart/2005/8/layout/radial1"/>
    <dgm:cxn modelId="{E164FB9E-5E2B-46A4-8003-7EA0DCCAC86B}" srcId="{DFD270ED-DDDA-46B9-A970-3866F0B911D6}" destId="{1E99C81B-FCA9-4CF3-BF19-38BA856C3624}" srcOrd="4" destOrd="0" parTransId="{E818E73C-3A3F-4D4C-A782-033D051242E0}" sibTransId="{606059DB-8500-493E-B4E3-11A93F77F995}"/>
    <dgm:cxn modelId="{EF645E25-DC33-48F5-9608-DF6ECFB0EEC7}" type="presOf" srcId="{59BD75F0-455F-486D-A841-BB34596908A5}" destId="{F075C07E-B953-404D-A5E1-3CF856E2AA1C}" srcOrd="0" destOrd="0" presId="urn:microsoft.com/office/officeart/2005/8/layout/radial1"/>
    <dgm:cxn modelId="{CE4133F1-B3B8-40F7-AC9B-A84C036338B0}" type="presOf" srcId="{28D74A18-C247-46C1-BA9F-C5B346F7A9A3}" destId="{B1C36640-27AC-4860-9340-5F6D2AA155AA}" srcOrd="0" destOrd="0" presId="urn:microsoft.com/office/officeart/2005/8/layout/radial1"/>
    <dgm:cxn modelId="{B4BCE672-E997-4EB2-B7CD-E614B0182623}" type="presOf" srcId="{514C0220-13B1-4820-B0C0-1EEC421810D9}" destId="{E20256E2-437D-4FED-A8AA-43AE2D018C71}" srcOrd="0" destOrd="0" presId="urn:microsoft.com/office/officeart/2005/8/layout/radial1"/>
    <dgm:cxn modelId="{22A4B325-570D-4B9B-924D-18A0B584AFA2}" type="presOf" srcId="{50764F02-0AF8-4040-B2BF-BD6E39AA406D}" destId="{12FE66A5-7F67-4116-B828-32368EFADD0A}" srcOrd="1" destOrd="0" presId="urn:microsoft.com/office/officeart/2005/8/layout/radial1"/>
    <dgm:cxn modelId="{79F289CB-8F45-4C54-BE3D-9DB77674CA59}" type="presOf" srcId="{E2D35C9B-9ECA-4F9C-8A46-9FA5A2CF34FF}" destId="{0A874EF7-8898-4690-9D2C-9B8E551DA359}" srcOrd="0" destOrd="0" presId="urn:microsoft.com/office/officeart/2005/8/layout/radial1"/>
    <dgm:cxn modelId="{8E1BFE74-3558-4868-8328-3EA0337853DC}" srcId="{DFD270ED-DDDA-46B9-A970-3866F0B911D6}" destId="{E2D35C9B-9ECA-4F9C-8A46-9FA5A2CF34FF}" srcOrd="6" destOrd="0" parTransId="{284B140A-C9C0-47A2-98B5-8A4A1A6302E4}" sibTransId="{A576B594-AB03-45FE-8F0B-6244C1922003}"/>
    <dgm:cxn modelId="{F935059B-4F46-4541-85CE-CA59CE4ED810}" type="presOf" srcId="{514C0220-13B1-4820-B0C0-1EEC421810D9}" destId="{7DCD8366-D280-4A4E-A5FD-B7A3192A1015}" srcOrd="1" destOrd="0" presId="urn:microsoft.com/office/officeart/2005/8/layout/radial1"/>
    <dgm:cxn modelId="{679CAA77-0B71-4515-9344-A4D1C6281B94}" type="presOf" srcId="{E818E73C-3A3F-4D4C-A782-033D051242E0}" destId="{051F0ED7-91D0-4D58-921F-5A71FE6BD0C1}" srcOrd="1" destOrd="0" presId="urn:microsoft.com/office/officeart/2005/8/layout/radial1"/>
    <dgm:cxn modelId="{F9B285A5-CEE2-4AD0-B3A3-997E60066B29}" type="presOf" srcId="{A2C601AE-8EE5-4BD8-984C-429565906BFE}" destId="{6A398FB0-E5CE-46FB-96C2-AA305F6C56A5}" srcOrd="0" destOrd="0" presId="urn:microsoft.com/office/officeart/2005/8/layout/radial1"/>
    <dgm:cxn modelId="{3BC62E54-1469-407E-804A-4108FE3F566D}" type="presOf" srcId="{94144F86-D507-44F0-83DF-F125E380EB2D}" destId="{0E335B85-D53A-4B96-AAF9-42E403E3CD48}" srcOrd="0" destOrd="0" presId="urn:microsoft.com/office/officeart/2005/8/layout/radial1"/>
    <dgm:cxn modelId="{5F48988D-B374-44FE-8043-7E4363CEA6EE}" type="presOf" srcId="{1B877311-7155-4903-9E8C-7C22500EB0A7}" destId="{DCDB1540-1543-4497-9D37-CEFCF1C6B61D}" srcOrd="0" destOrd="0" presId="urn:microsoft.com/office/officeart/2005/8/layout/radial1"/>
    <dgm:cxn modelId="{1CCD3EB0-8DF5-4786-95EB-031F7A5F2106}" type="presOf" srcId="{DFD270ED-DDDA-46B9-A970-3866F0B911D6}" destId="{AF583064-BB69-47B8-9C65-C037B9324B56}" srcOrd="0" destOrd="0" presId="urn:microsoft.com/office/officeart/2005/8/layout/radial1"/>
    <dgm:cxn modelId="{39CDD59C-919B-4C47-A278-F0996861FE2B}" srcId="{DFD270ED-DDDA-46B9-A970-3866F0B911D6}" destId="{AF7A5813-D924-45C5-9FE7-4BBF08581165}" srcOrd="1" destOrd="0" parTransId="{4067AF67-DBA3-428C-9E74-3CEECD4AA15C}" sibTransId="{5940D172-10B1-44F3-925F-D5FC40B567F5}"/>
    <dgm:cxn modelId="{59F0941B-7C80-4779-BA84-44C73437FB72}" type="presOf" srcId="{1B877311-7155-4903-9E8C-7C22500EB0A7}" destId="{33DBC505-898D-4FDB-8FCD-35F77CAE830D}" srcOrd="1" destOrd="0" presId="urn:microsoft.com/office/officeart/2005/8/layout/radial1"/>
    <dgm:cxn modelId="{ADB94514-6B7D-40A1-A14B-F0AEA44CEBFF}" srcId="{94144F86-D507-44F0-83DF-F125E380EB2D}" destId="{DFD270ED-DDDA-46B9-A970-3866F0B911D6}" srcOrd="0" destOrd="0" parTransId="{ABD3B4C9-81DD-4342-844D-184F7A459D53}" sibTransId="{DFCBF654-CFB0-4248-AE19-38063052E978}"/>
    <dgm:cxn modelId="{7B004CE5-FE8E-47AA-A738-EE7FE3D64F30}" srcId="{DFD270ED-DDDA-46B9-A970-3866F0B911D6}" destId="{A2C601AE-8EE5-4BD8-984C-429565906BFE}" srcOrd="7" destOrd="0" parTransId="{BBE76663-BC1A-4870-8197-71A32FD2118A}" sibTransId="{01473512-C0C7-4FB3-A1D4-33D9A2CF2D8A}"/>
    <dgm:cxn modelId="{FA536E4D-27DB-4342-B54F-10DCA671FFA3}" type="presOf" srcId="{F21F2504-8800-417D-AEAD-D08A2C40B758}" destId="{DC9E8A3A-E9C8-4AD2-93A1-1C166F48BFE8}" srcOrd="0" destOrd="0" presId="urn:microsoft.com/office/officeart/2005/8/layout/radial1"/>
    <dgm:cxn modelId="{6A0A8696-1E66-4BD0-86B5-C4306F993453}" srcId="{DFD270ED-DDDA-46B9-A970-3866F0B911D6}" destId="{59BD75F0-455F-486D-A841-BB34596908A5}" srcOrd="3" destOrd="0" parTransId="{1B877311-7155-4903-9E8C-7C22500EB0A7}" sibTransId="{6C328B42-CE86-423B-AB85-829782341836}"/>
    <dgm:cxn modelId="{84708273-4317-4A41-BF50-A99EF2112147}" srcId="{DFD270ED-DDDA-46B9-A970-3866F0B911D6}" destId="{3CE4B3AC-37AD-4CEB-BC4C-792B8BE4E762}" srcOrd="2" destOrd="0" parTransId="{28D74A18-C247-46C1-BA9F-C5B346F7A9A3}" sibTransId="{79E29589-DDB0-47C9-B174-E6F451FBE7B2}"/>
    <dgm:cxn modelId="{DB3D9865-3683-4FF5-BD3E-C2FCE15010E6}" type="presOf" srcId="{28D74A18-C247-46C1-BA9F-C5B346F7A9A3}" destId="{5E98D47A-D63C-4893-A72E-41B6160CAA63}" srcOrd="1" destOrd="0" presId="urn:microsoft.com/office/officeart/2005/8/layout/radial1"/>
    <dgm:cxn modelId="{182FCD8C-8B67-4A66-B584-C7354EA7EBB6}" srcId="{DFD270ED-DDDA-46B9-A970-3866F0B911D6}" destId="{F21F2504-8800-417D-AEAD-D08A2C40B758}" srcOrd="0" destOrd="0" parTransId="{50764F02-0AF8-4040-B2BF-BD6E39AA406D}" sibTransId="{C0D4A913-639E-453E-8650-23C6894BCBD7}"/>
    <dgm:cxn modelId="{9A6485C7-DC92-4090-A7A8-7ABCB02CA424}" srcId="{DFD270ED-DDDA-46B9-A970-3866F0B911D6}" destId="{6C9AC923-B949-498E-9E94-BB4FA4CE6D2F}" srcOrd="5" destOrd="0" parTransId="{514C0220-13B1-4820-B0C0-1EEC421810D9}" sibTransId="{5DB04206-6D7D-4463-9D43-855518063E00}"/>
    <dgm:cxn modelId="{A0F6BFC4-7D36-4527-A38E-5D1BAF88E20D}" type="presOf" srcId="{284B140A-C9C0-47A2-98B5-8A4A1A6302E4}" destId="{3E389C54-6352-48F0-B38F-9694AD011D2E}" srcOrd="1" destOrd="0" presId="urn:microsoft.com/office/officeart/2005/8/layout/radial1"/>
    <dgm:cxn modelId="{8C91A77F-33FB-4496-8A05-9928C25C7E02}" type="presOf" srcId="{BBE76663-BC1A-4870-8197-71A32FD2118A}" destId="{69F5EACB-B929-4E40-B07D-E4C17ECD3C74}" srcOrd="0" destOrd="0" presId="urn:microsoft.com/office/officeart/2005/8/layout/radial1"/>
    <dgm:cxn modelId="{F1FF8D12-EBCA-4AEC-98CC-3B4DDD049607}" type="presOf" srcId="{1E99C81B-FCA9-4CF3-BF19-38BA856C3624}" destId="{283F3224-D78B-41A3-AD5C-9BB412D1CE4F}" srcOrd="0" destOrd="0" presId="urn:microsoft.com/office/officeart/2005/8/layout/radial1"/>
    <dgm:cxn modelId="{12502128-ED0D-4B47-9835-47AB4E9C0EA1}" type="presOf" srcId="{50764F02-0AF8-4040-B2BF-BD6E39AA406D}" destId="{656019DA-421A-45B2-B471-07D0B05E7C37}" srcOrd="0" destOrd="0" presId="urn:microsoft.com/office/officeart/2005/8/layout/radial1"/>
    <dgm:cxn modelId="{08AFB7DA-0D90-4096-8E4C-925B6EC65F58}" type="presOf" srcId="{284B140A-C9C0-47A2-98B5-8A4A1A6302E4}" destId="{96CC7903-A035-4AAC-8FA9-BCEEB92C390F}" srcOrd="0" destOrd="0" presId="urn:microsoft.com/office/officeart/2005/8/layout/radial1"/>
    <dgm:cxn modelId="{E9EB4E2B-789E-4729-BEF8-2ACC6CB771DB}" type="presParOf" srcId="{0E335B85-D53A-4B96-AAF9-42E403E3CD48}" destId="{AF583064-BB69-47B8-9C65-C037B9324B56}" srcOrd="0" destOrd="0" presId="urn:microsoft.com/office/officeart/2005/8/layout/radial1"/>
    <dgm:cxn modelId="{185685EB-C802-4CBB-80F5-7FB0E4A34CA3}" type="presParOf" srcId="{0E335B85-D53A-4B96-AAF9-42E403E3CD48}" destId="{656019DA-421A-45B2-B471-07D0B05E7C37}" srcOrd="1" destOrd="0" presId="urn:microsoft.com/office/officeart/2005/8/layout/radial1"/>
    <dgm:cxn modelId="{182D71CB-C1F7-465F-8D09-95EDA53D78FA}" type="presParOf" srcId="{656019DA-421A-45B2-B471-07D0B05E7C37}" destId="{12FE66A5-7F67-4116-B828-32368EFADD0A}" srcOrd="0" destOrd="0" presId="urn:microsoft.com/office/officeart/2005/8/layout/radial1"/>
    <dgm:cxn modelId="{3E65A5BD-8F7E-4CE3-8119-098D3A4FB484}" type="presParOf" srcId="{0E335B85-D53A-4B96-AAF9-42E403E3CD48}" destId="{DC9E8A3A-E9C8-4AD2-93A1-1C166F48BFE8}" srcOrd="2" destOrd="0" presId="urn:microsoft.com/office/officeart/2005/8/layout/radial1"/>
    <dgm:cxn modelId="{6C765D2A-B0DC-45CD-8AF4-8D9385D22F84}" type="presParOf" srcId="{0E335B85-D53A-4B96-AAF9-42E403E3CD48}" destId="{A75B6CFA-666B-4FB0-B285-2DD50CAFC7E5}" srcOrd="3" destOrd="0" presId="urn:microsoft.com/office/officeart/2005/8/layout/radial1"/>
    <dgm:cxn modelId="{E1CA9B87-6989-4F50-8861-EA6ADD699881}" type="presParOf" srcId="{A75B6CFA-666B-4FB0-B285-2DD50CAFC7E5}" destId="{15D0FCCC-7AD4-4E22-AC9A-12873023B577}" srcOrd="0" destOrd="0" presId="urn:microsoft.com/office/officeart/2005/8/layout/radial1"/>
    <dgm:cxn modelId="{06726BF4-ABF4-4649-9E01-F7A8A9C12844}" type="presParOf" srcId="{0E335B85-D53A-4B96-AAF9-42E403E3CD48}" destId="{990C0238-FDC7-4305-84ED-0A22F266B4C3}" srcOrd="4" destOrd="0" presId="urn:microsoft.com/office/officeart/2005/8/layout/radial1"/>
    <dgm:cxn modelId="{588757FC-4026-4BBD-BC5D-BC845F6926B9}" type="presParOf" srcId="{0E335B85-D53A-4B96-AAF9-42E403E3CD48}" destId="{B1C36640-27AC-4860-9340-5F6D2AA155AA}" srcOrd="5" destOrd="0" presId="urn:microsoft.com/office/officeart/2005/8/layout/radial1"/>
    <dgm:cxn modelId="{E28E6907-9466-4E7F-A169-A31CF6FE6AEF}" type="presParOf" srcId="{B1C36640-27AC-4860-9340-5F6D2AA155AA}" destId="{5E98D47A-D63C-4893-A72E-41B6160CAA63}" srcOrd="0" destOrd="0" presId="urn:microsoft.com/office/officeart/2005/8/layout/radial1"/>
    <dgm:cxn modelId="{5FE9029C-CC1D-457F-BD7A-95A605F9E148}" type="presParOf" srcId="{0E335B85-D53A-4B96-AAF9-42E403E3CD48}" destId="{B5B75CDF-3B5F-4724-AE87-90A065B07F09}" srcOrd="6" destOrd="0" presId="urn:microsoft.com/office/officeart/2005/8/layout/radial1"/>
    <dgm:cxn modelId="{74A28970-E2FE-44A0-92D2-7CEFEA0BE918}" type="presParOf" srcId="{0E335B85-D53A-4B96-AAF9-42E403E3CD48}" destId="{DCDB1540-1543-4497-9D37-CEFCF1C6B61D}" srcOrd="7" destOrd="0" presId="urn:microsoft.com/office/officeart/2005/8/layout/radial1"/>
    <dgm:cxn modelId="{46FAE461-4EFB-40C9-8DCA-CB8C9FDB751E}" type="presParOf" srcId="{DCDB1540-1543-4497-9D37-CEFCF1C6B61D}" destId="{33DBC505-898D-4FDB-8FCD-35F77CAE830D}" srcOrd="0" destOrd="0" presId="urn:microsoft.com/office/officeart/2005/8/layout/radial1"/>
    <dgm:cxn modelId="{B2820392-CAF7-40B4-A769-E9EB1CC592AD}" type="presParOf" srcId="{0E335B85-D53A-4B96-AAF9-42E403E3CD48}" destId="{F075C07E-B953-404D-A5E1-3CF856E2AA1C}" srcOrd="8" destOrd="0" presId="urn:microsoft.com/office/officeart/2005/8/layout/radial1"/>
    <dgm:cxn modelId="{67C5DE8F-5A84-442D-9A4F-83F1A076142F}" type="presParOf" srcId="{0E335B85-D53A-4B96-AAF9-42E403E3CD48}" destId="{4A917581-E3C9-419C-996D-714AEDAB3D9D}" srcOrd="9" destOrd="0" presId="urn:microsoft.com/office/officeart/2005/8/layout/radial1"/>
    <dgm:cxn modelId="{B164F0F5-C8D7-4DF2-8528-6D35F06D3E91}" type="presParOf" srcId="{4A917581-E3C9-419C-996D-714AEDAB3D9D}" destId="{051F0ED7-91D0-4D58-921F-5A71FE6BD0C1}" srcOrd="0" destOrd="0" presId="urn:microsoft.com/office/officeart/2005/8/layout/radial1"/>
    <dgm:cxn modelId="{50FF98B2-D0FE-4964-A747-4D1C5DF99A7F}" type="presParOf" srcId="{0E335B85-D53A-4B96-AAF9-42E403E3CD48}" destId="{283F3224-D78B-41A3-AD5C-9BB412D1CE4F}" srcOrd="10" destOrd="0" presId="urn:microsoft.com/office/officeart/2005/8/layout/radial1"/>
    <dgm:cxn modelId="{4BA7D894-703C-4AD8-B76A-909B40A0AE02}" type="presParOf" srcId="{0E335B85-D53A-4B96-AAF9-42E403E3CD48}" destId="{E20256E2-437D-4FED-A8AA-43AE2D018C71}" srcOrd="11" destOrd="0" presId="urn:microsoft.com/office/officeart/2005/8/layout/radial1"/>
    <dgm:cxn modelId="{B6919418-24F5-4CB0-AF61-EDAD8C6F55E9}" type="presParOf" srcId="{E20256E2-437D-4FED-A8AA-43AE2D018C71}" destId="{7DCD8366-D280-4A4E-A5FD-B7A3192A1015}" srcOrd="0" destOrd="0" presId="urn:microsoft.com/office/officeart/2005/8/layout/radial1"/>
    <dgm:cxn modelId="{066F8D0A-6467-412F-A0D7-DBA11025D52F}" type="presParOf" srcId="{0E335B85-D53A-4B96-AAF9-42E403E3CD48}" destId="{1725E0FD-AC8E-44B8-9B6E-EBF01B14571D}" srcOrd="12" destOrd="0" presId="urn:microsoft.com/office/officeart/2005/8/layout/radial1"/>
    <dgm:cxn modelId="{9E7034E4-DB2C-40DF-BCAA-E05AA21A06E4}" type="presParOf" srcId="{0E335B85-D53A-4B96-AAF9-42E403E3CD48}" destId="{96CC7903-A035-4AAC-8FA9-BCEEB92C390F}" srcOrd="13" destOrd="0" presId="urn:microsoft.com/office/officeart/2005/8/layout/radial1"/>
    <dgm:cxn modelId="{AABFAC73-350E-4563-BABB-9A6B05E173DA}" type="presParOf" srcId="{96CC7903-A035-4AAC-8FA9-BCEEB92C390F}" destId="{3E389C54-6352-48F0-B38F-9694AD011D2E}" srcOrd="0" destOrd="0" presId="urn:microsoft.com/office/officeart/2005/8/layout/radial1"/>
    <dgm:cxn modelId="{236D1F0C-B026-4773-B17E-A8B2ACF0740B}" type="presParOf" srcId="{0E335B85-D53A-4B96-AAF9-42E403E3CD48}" destId="{0A874EF7-8898-4690-9D2C-9B8E551DA359}" srcOrd="14" destOrd="0" presId="urn:microsoft.com/office/officeart/2005/8/layout/radial1"/>
    <dgm:cxn modelId="{CFCBD4ED-FEBE-49A0-AF1A-C7725B1794E2}" type="presParOf" srcId="{0E335B85-D53A-4B96-AAF9-42E403E3CD48}" destId="{69F5EACB-B929-4E40-B07D-E4C17ECD3C74}" srcOrd="15" destOrd="0" presId="urn:microsoft.com/office/officeart/2005/8/layout/radial1"/>
    <dgm:cxn modelId="{7C55F42A-FA78-4D90-A214-B0EB9A6DBBB7}" type="presParOf" srcId="{69F5EACB-B929-4E40-B07D-E4C17ECD3C74}" destId="{6C88BBE0-EF6B-4C3B-92BF-CD4E14357485}" srcOrd="0" destOrd="0" presId="urn:microsoft.com/office/officeart/2005/8/layout/radial1"/>
    <dgm:cxn modelId="{5D4A6DFC-D7C3-4A47-9F5C-CC90A09A4650}" type="presParOf" srcId="{0E335B85-D53A-4B96-AAF9-42E403E3CD48}" destId="{6A398FB0-E5CE-46FB-96C2-AA305F6C56A5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4144F86-D507-44F0-83DF-F125E380EB2D}" type="doc">
      <dgm:prSet loTypeId="urn:microsoft.com/office/officeart/2005/8/layout/radial1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D270ED-DDDA-46B9-A970-3866F0B911D6}">
      <dgm:prSet phldrT="[Text]"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800" u="sng" dirty="0" smtClean="0">
              <a:solidFill>
                <a:schemeClr val="tx1"/>
              </a:solidFill>
            </a:rPr>
            <a:t>Contributing</a:t>
          </a:r>
          <a:endParaRPr lang="en-US" sz="800" u="sng" dirty="0">
            <a:solidFill>
              <a:schemeClr val="tx1"/>
            </a:solidFill>
          </a:endParaRPr>
        </a:p>
      </dgm:t>
    </dgm:pt>
    <dgm:pt modelId="{ABD3B4C9-81DD-4342-844D-184F7A459D53}" type="parTrans" cxnId="{ADB94514-6B7D-40A1-A14B-F0AEA44CEBF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FCBF654-CFB0-4248-AE19-38063052E978}" type="sibTrans" cxnId="{ADB94514-6B7D-40A1-A14B-F0AEA44CEBF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255FB3C-C4AF-4A32-8867-D9E74EA760E5}">
      <dgm:prSet phldrT="[Text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Dept of Labor</a:t>
          </a:r>
          <a:endParaRPr lang="en-US" dirty="0">
            <a:solidFill>
              <a:schemeClr val="bg1"/>
            </a:solidFill>
          </a:endParaRPr>
        </a:p>
      </dgm:t>
    </dgm:pt>
    <dgm:pt modelId="{9701118B-0C0D-4593-A1C3-5548973153FB}" type="parTrans" cxnId="{362DD00E-AA88-4525-B7EC-26F73B39D8BD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9492382-4036-4869-8FEA-0CADDB2BD3EB}" type="sibTrans" cxnId="{362DD00E-AA88-4525-B7EC-26F73B39D8BD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6F7C052-C194-4FCC-BA16-D82567BE09F1}">
      <dgm:prSet phldrT="[Text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Businesses</a:t>
          </a:r>
          <a:endParaRPr lang="en-US" dirty="0">
            <a:solidFill>
              <a:schemeClr val="bg1"/>
            </a:solidFill>
          </a:endParaRPr>
        </a:p>
      </dgm:t>
    </dgm:pt>
    <dgm:pt modelId="{9B1BC88E-5218-4085-A453-770FBF8152E8}" type="parTrans" cxnId="{30ACDA7F-9880-44A5-B8FE-0A2E02F7BC79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4C856B2-D891-4CF1-8C61-29BB50B12A62}" type="sibTrans" cxnId="{30ACDA7F-9880-44A5-B8FE-0A2E02F7BC79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0D8183E-5F60-4C24-AE2A-01A959BC45FF}">
      <dgm:prSet phldrT="[Text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Workforce Centers</a:t>
          </a:r>
          <a:endParaRPr lang="en-US" dirty="0">
            <a:solidFill>
              <a:schemeClr val="bg1"/>
            </a:solidFill>
          </a:endParaRPr>
        </a:p>
      </dgm:t>
    </dgm:pt>
    <dgm:pt modelId="{376FCEE7-5594-4570-99EE-56668AC2890C}" type="parTrans" cxnId="{108A68CF-0D55-4A24-BABE-4FCC4713AADD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19E7BFA4-1B12-4B90-B33C-029E67E85FA2}" type="sibTrans" cxnId="{108A68CF-0D55-4A24-BABE-4FCC4713AADD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59F4646-FC97-47EB-88F3-5C8E019A2708}">
      <dgm:prSet phldrT="[Text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Foundations</a:t>
          </a:r>
          <a:endParaRPr lang="en-US" dirty="0">
            <a:solidFill>
              <a:schemeClr val="bg1"/>
            </a:solidFill>
          </a:endParaRPr>
        </a:p>
      </dgm:t>
    </dgm:pt>
    <dgm:pt modelId="{AEA6AFD9-AD23-4FF5-8AFC-DDB498F632C9}" type="parTrans" cxnId="{067A5AF1-0648-41C8-BA52-C94BD964F19E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AB93128-248C-45BC-9E43-34255C10764F}" type="sibTrans" cxnId="{067A5AF1-0648-41C8-BA52-C94BD964F19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BCF79A4-19BB-4B47-BE4B-93DF4C4C956C}">
      <dgm:prSet phldrT="[Text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Nonprofits/CBOs</a:t>
          </a:r>
          <a:endParaRPr lang="en-US" dirty="0">
            <a:solidFill>
              <a:schemeClr val="bg1"/>
            </a:solidFill>
          </a:endParaRPr>
        </a:p>
      </dgm:t>
    </dgm:pt>
    <dgm:pt modelId="{22544A16-A73F-4B30-9E57-59080DC94C4B}" type="parTrans" cxnId="{D98FA036-BDDF-4568-8D2A-29F666710995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114CDC69-D5EA-4353-AD90-8AC3E904AEC0}" type="sibTrans" cxnId="{D98FA036-BDDF-4568-8D2A-29F666710995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ABE18CD-FE25-4172-AE2E-CD7FD030E73F}">
      <dgm:prSet phldrT="[Text]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Youth/Families</a:t>
          </a:r>
          <a:endParaRPr lang="en-US" dirty="0">
            <a:solidFill>
              <a:schemeClr val="bg1"/>
            </a:solidFill>
          </a:endParaRPr>
        </a:p>
      </dgm:t>
    </dgm:pt>
    <dgm:pt modelId="{837EAF13-B647-4B52-AC3C-39B9F049A514}" type="parTrans" cxnId="{9EC42C4F-4F12-47AE-B6CA-C04B104ABE71}">
      <dgm:prSet/>
      <dgm:spPr/>
      <dgm:t>
        <a:bodyPr/>
        <a:lstStyle/>
        <a:p>
          <a:endParaRPr lang="en-US"/>
        </a:p>
      </dgm:t>
    </dgm:pt>
    <dgm:pt modelId="{74232213-7D62-464A-9552-F6F2E2935586}" type="sibTrans" cxnId="{9EC42C4F-4F12-47AE-B6CA-C04B104ABE71}">
      <dgm:prSet/>
      <dgm:spPr/>
      <dgm:t>
        <a:bodyPr/>
        <a:lstStyle/>
        <a:p>
          <a:endParaRPr lang="en-US"/>
        </a:p>
      </dgm:t>
    </dgm:pt>
    <dgm:pt modelId="{0E335B85-D53A-4B96-AAF9-42E403E3CD48}" type="pres">
      <dgm:prSet presAssocID="{94144F86-D507-44F0-83DF-F125E380EB2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F583064-BB69-47B8-9C65-C037B9324B56}" type="pres">
      <dgm:prSet presAssocID="{DFD270ED-DDDA-46B9-A970-3866F0B911D6}" presName="centerShape" presStyleLbl="node0" presStyleIdx="0" presStyleCnt="1" custScaleX="110140" custScaleY="105309"/>
      <dgm:spPr/>
      <dgm:t>
        <a:bodyPr/>
        <a:lstStyle/>
        <a:p>
          <a:endParaRPr lang="en-US"/>
        </a:p>
      </dgm:t>
    </dgm:pt>
    <dgm:pt modelId="{C5A57950-0282-47F7-8CEC-F89CE386DA90}" type="pres">
      <dgm:prSet presAssocID="{837EAF13-B647-4B52-AC3C-39B9F049A514}" presName="Name9" presStyleLbl="parChTrans1D2" presStyleIdx="0" presStyleCnt="6"/>
      <dgm:spPr/>
      <dgm:t>
        <a:bodyPr/>
        <a:lstStyle/>
        <a:p>
          <a:endParaRPr lang="en-US"/>
        </a:p>
      </dgm:t>
    </dgm:pt>
    <dgm:pt modelId="{C9F72C4E-4F99-46EB-9899-826A300596FC}" type="pres">
      <dgm:prSet presAssocID="{837EAF13-B647-4B52-AC3C-39B9F049A514}" presName="connTx" presStyleLbl="parChTrans1D2" presStyleIdx="0" presStyleCnt="6"/>
      <dgm:spPr/>
      <dgm:t>
        <a:bodyPr/>
        <a:lstStyle/>
        <a:p>
          <a:endParaRPr lang="en-US"/>
        </a:p>
      </dgm:t>
    </dgm:pt>
    <dgm:pt modelId="{8BAE8964-A75E-4170-89F6-C3F96A3258D1}" type="pres">
      <dgm:prSet presAssocID="{CABE18CD-FE25-4172-AE2E-CD7FD030E73F}" presName="node" presStyleLbl="node1" presStyleIdx="0" presStyleCnt="6" custRadScaleRad="113925" custRadScaleInc="-15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3B7E05-A6E0-4AF5-9E97-3FCF06EB1463}" type="pres">
      <dgm:prSet presAssocID="{9701118B-0C0D-4593-A1C3-5548973153FB}" presName="Name9" presStyleLbl="parChTrans1D2" presStyleIdx="1" presStyleCnt="6"/>
      <dgm:spPr/>
      <dgm:t>
        <a:bodyPr/>
        <a:lstStyle/>
        <a:p>
          <a:endParaRPr lang="en-US"/>
        </a:p>
      </dgm:t>
    </dgm:pt>
    <dgm:pt modelId="{3E60C94C-8E99-4354-A3D4-782AEF308E7E}" type="pres">
      <dgm:prSet presAssocID="{9701118B-0C0D-4593-A1C3-5548973153FB}" presName="connTx" presStyleLbl="parChTrans1D2" presStyleIdx="1" presStyleCnt="6"/>
      <dgm:spPr/>
      <dgm:t>
        <a:bodyPr/>
        <a:lstStyle/>
        <a:p>
          <a:endParaRPr lang="en-US"/>
        </a:p>
      </dgm:t>
    </dgm:pt>
    <dgm:pt modelId="{1B05D914-CF14-484B-B081-ED01FF2F7D00}" type="pres">
      <dgm:prSet presAssocID="{0255FB3C-C4AF-4A32-8867-D9E74EA760E5}" presName="node" presStyleLbl="node1" presStyleIdx="1" presStyleCnt="6" custRadScaleRad="98681" custRadScaleInc="-571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2D7D1A-7711-4BA0-B7E0-902321394999}" type="pres">
      <dgm:prSet presAssocID="{9B1BC88E-5218-4085-A453-770FBF8152E8}" presName="Name9" presStyleLbl="parChTrans1D2" presStyleIdx="2" presStyleCnt="6"/>
      <dgm:spPr/>
      <dgm:t>
        <a:bodyPr/>
        <a:lstStyle/>
        <a:p>
          <a:endParaRPr lang="en-US"/>
        </a:p>
      </dgm:t>
    </dgm:pt>
    <dgm:pt modelId="{5650BC85-998A-426A-A5AE-9900FFE6298C}" type="pres">
      <dgm:prSet presAssocID="{9B1BC88E-5218-4085-A453-770FBF8152E8}" presName="connTx" presStyleLbl="parChTrans1D2" presStyleIdx="2" presStyleCnt="6"/>
      <dgm:spPr/>
      <dgm:t>
        <a:bodyPr/>
        <a:lstStyle/>
        <a:p>
          <a:endParaRPr lang="en-US"/>
        </a:p>
      </dgm:t>
    </dgm:pt>
    <dgm:pt modelId="{91571596-0BF2-462F-9A83-FF2F52E7354E}" type="pres">
      <dgm:prSet presAssocID="{C6F7C052-C194-4FCC-BA16-D82567BE09F1}" presName="node" presStyleLbl="node1" presStyleIdx="2" presStyleCnt="6" custRadScaleRad="112042" custRadScaleInc="-103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8E7216-343C-45BF-BA25-DEBC9EF25AB7}" type="pres">
      <dgm:prSet presAssocID="{376FCEE7-5594-4570-99EE-56668AC2890C}" presName="Name9" presStyleLbl="parChTrans1D2" presStyleIdx="3" presStyleCnt="6"/>
      <dgm:spPr/>
      <dgm:t>
        <a:bodyPr/>
        <a:lstStyle/>
        <a:p>
          <a:endParaRPr lang="en-US"/>
        </a:p>
      </dgm:t>
    </dgm:pt>
    <dgm:pt modelId="{2D177AA6-8DA3-4672-800E-CCB3B8A962C9}" type="pres">
      <dgm:prSet presAssocID="{376FCEE7-5594-4570-99EE-56668AC2890C}" presName="connTx" presStyleLbl="parChTrans1D2" presStyleIdx="3" presStyleCnt="6"/>
      <dgm:spPr/>
      <dgm:t>
        <a:bodyPr/>
        <a:lstStyle/>
        <a:p>
          <a:endParaRPr lang="en-US"/>
        </a:p>
      </dgm:t>
    </dgm:pt>
    <dgm:pt modelId="{6D391622-3532-4E05-B7D8-EB07A7214386}" type="pres">
      <dgm:prSet presAssocID="{F0D8183E-5F60-4C24-AE2A-01A959BC45FF}" presName="node" presStyleLbl="node1" presStyleIdx="3" presStyleCnt="6" custRadScaleRad="108355" custRadScaleInc="-464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EC0D72-FE42-4EF7-86B3-154401FE8066}" type="pres">
      <dgm:prSet presAssocID="{AEA6AFD9-AD23-4FF5-8AFC-DDB498F632C9}" presName="Name9" presStyleLbl="parChTrans1D2" presStyleIdx="4" presStyleCnt="6"/>
      <dgm:spPr/>
      <dgm:t>
        <a:bodyPr/>
        <a:lstStyle/>
        <a:p>
          <a:endParaRPr lang="en-US"/>
        </a:p>
      </dgm:t>
    </dgm:pt>
    <dgm:pt modelId="{8B8BE4C4-6A46-4CE8-B6D9-B884F841B028}" type="pres">
      <dgm:prSet presAssocID="{AEA6AFD9-AD23-4FF5-8AFC-DDB498F632C9}" presName="connTx" presStyleLbl="parChTrans1D2" presStyleIdx="4" presStyleCnt="6"/>
      <dgm:spPr/>
      <dgm:t>
        <a:bodyPr/>
        <a:lstStyle/>
        <a:p>
          <a:endParaRPr lang="en-US"/>
        </a:p>
      </dgm:t>
    </dgm:pt>
    <dgm:pt modelId="{736962B3-698A-4F9B-A3D9-64006749B7F0}" type="pres">
      <dgm:prSet presAssocID="{B59F4646-FC97-47EB-88F3-5C8E019A2708}" presName="node" presStyleLbl="node1" presStyleIdx="4" presStyleCnt="6" custRadScaleRad="123189" custRadScaleInc="-953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6CACA2-68DC-42A9-9AC0-EF0DC90BA6B3}" type="pres">
      <dgm:prSet presAssocID="{22544A16-A73F-4B30-9E57-59080DC94C4B}" presName="Name9" presStyleLbl="parChTrans1D2" presStyleIdx="5" presStyleCnt="6"/>
      <dgm:spPr/>
      <dgm:t>
        <a:bodyPr/>
        <a:lstStyle/>
        <a:p>
          <a:endParaRPr lang="en-US"/>
        </a:p>
      </dgm:t>
    </dgm:pt>
    <dgm:pt modelId="{BDA0B77D-F230-4754-8A35-C4ECEFBF8980}" type="pres">
      <dgm:prSet presAssocID="{22544A16-A73F-4B30-9E57-59080DC94C4B}" presName="connTx" presStyleLbl="parChTrans1D2" presStyleIdx="5" presStyleCnt="6"/>
      <dgm:spPr/>
      <dgm:t>
        <a:bodyPr/>
        <a:lstStyle/>
        <a:p>
          <a:endParaRPr lang="en-US"/>
        </a:p>
      </dgm:t>
    </dgm:pt>
    <dgm:pt modelId="{35650DA6-4C20-4F35-A60C-F8FE8D810F4F}" type="pres">
      <dgm:prSet presAssocID="{4BCF79A4-19BB-4B47-BE4B-93DF4C4C956C}" presName="node" presStyleLbl="node1" presStyleIdx="5" presStyleCnt="6" custRadScaleRad="132374" custRadScaleInc="-1378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8A38289-E6F5-4581-845B-C51D4AC42185}" type="presOf" srcId="{837EAF13-B647-4B52-AC3C-39B9F049A514}" destId="{C5A57950-0282-47F7-8CEC-F89CE386DA90}" srcOrd="0" destOrd="0" presId="urn:microsoft.com/office/officeart/2005/8/layout/radial1"/>
    <dgm:cxn modelId="{B16D1329-C13A-47E5-8C17-E22A86156D6F}" type="presOf" srcId="{AEA6AFD9-AD23-4FF5-8AFC-DDB498F632C9}" destId="{86EC0D72-FE42-4EF7-86B3-154401FE8066}" srcOrd="0" destOrd="0" presId="urn:microsoft.com/office/officeart/2005/8/layout/radial1"/>
    <dgm:cxn modelId="{0B587B19-10A8-42B4-B520-506B43B96830}" type="presOf" srcId="{9B1BC88E-5218-4085-A453-770FBF8152E8}" destId="{F52D7D1A-7711-4BA0-B7E0-902321394999}" srcOrd="0" destOrd="0" presId="urn:microsoft.com/office/officeart/2005/8/layout/radial1"/>
    <dgm:cxn modelId="{067A5AF1-0648-41C8-BA52-C94BD964F19E}" srcId="{DFD270ED-DDDA-46B9-A970-3866F0B911D6}" destId="{B59F4646-FC97-47EB-88F3-5C8E019A2708}" srcOrd="4" destOrd="0" parTransId="{AEA6AFD9-AD23-4FF5-8AFC-DDB498F632C9}" sibTransId="{AAB93128-248C-45BC-9E43-34255C10764F}"/>
    <dgm:cxn modelId="{903821F1-0E1C-4ADB-85D7-E0BA26676A6E}" type="presOf" srcId="{22544A16-A73F-4B30-9E57-59080DC94C4B}" destId="{DB6CACA2-68DC-42A9-9AC0-EF0DC90BA6B3}" srcOrd="0" destOrd="0" presId="urn:microsoft.com/office/officeart/2005/8/layout/radial1"/>
    <dgm:cxn modelId="{D98FA036-BDDF-4568-8D2A-29F666710995}" srcId="{DFD270ED-DDDA-46B9-A970-3866F0B911D6}" destId="{4BCF79A4-19BB-4B47-BE4B-93DF4C4C956C}" srcOrd="5" destOrd="0" parTransId="{22544A16-A73F-4B30-9E57-59080DC94C4B}" sibTransId="{114CDC69-D5EA-4353-AD90-8AC3E904AEC0}"/>
    <dgm:cxn modelId="{F9B1DAA8-8F40-43D1-938C-DCCBB687A404}" type="presOf" srcId="{22544A16-A73F-4B30-9E57-59080DC94C4B}" destId="{BDA0B77D-F230-4754-8A35-C4ECEFBF8980}" srcOrd="1" destOrd="0" presId="urn:microsoft.com/office/officeart/2005/8/layout/radial1"/>
    <dgm:cxn modelId="{25230C47-36F6-49BE-B3DB-BC5AF005B0E1}" type="presOf" srcId="{376FCEE7-5594-4570-99EE-56668AC2890C}" destId="{2D177AA6-8DA3-4672-800E-CCB3B8A962C9}" srcOrd="1" destOrd="0" presId="urn:microsoft.com/office/officeart/2005/8/layout/radial1"/>
    <dgm:cxn modelId="{C5B1DDA3-8A50-455F-99CA-BE5DD0E5B910}" type="presOf" srcId="{9B1BC88E-5218-4085-A453-770FBF8152E8}" destId="{5650BC85-998A-426A-A5AE-9900FFE6298C}" srcOrd="1" destOrd="0" presId="urn:microsoft.com/office/officeart/2005/8/layout/radial1"/>
    <dgm:cxn modelId="{ADB94514-6B7D-40A1-A14B-F0AEA44CEBFF}" srcId="{94144F86-D507-44F0-83DF-F125E380EB2D}" destId="{DFD270ED-DDDA-46B9-A970-3866F0B911D6}" srcOrd="0" destOrd="0" parTransId="{ABD3B4C9-81DD-4342-844D-184F7A459D53}" sibTransId="{DFCBF654-CFB0-4248-AE19-38063052E978}"/>
    <dgm:cxn modelId="{A4FF6499-305D-4CC5-8A7C-628ABD6B0BA0}" type="presOf" srcId="{F0D8183E-5F60-4C24-AE2A-01A959BC45FF}" destId="{6D391622-3532-4E05-B7D8-EB07A7214386}" srcOrd="0" destOrd="0" presId="urn:microsoft.com/office/officeart/2005/8/layout/radial1"/>
    <dgm:cxn modelId="{30ACDA7F-9880-44A5-B8FE-0A2E02F7BC79}" srcId="{DFD270ED-DDDA-46B9-A970-3866F0B911D6}" destId="{C6F7C052-C194-4FCC-BA16-D82567BE09F1}" srcOrd="2" destOrd="0" parTransId="{9B1BC88E-5218-4085-A453-770FBF8152E8}" sibTransId="{54C856B2-D891-4CF1-8C61-29BB50B12A62}"/>
    <dgm:cxn modelId="{1B000C5B-BB5F-47BA-8061-30F24EDEAAFC}" type="presOf" srcId="{9701118B-0C0D-4593-A1C3-5548973153FB}" destId="{3E60C94C-8E99-4354-A3D4-782AEF308E7E}" srcOrd="1" destOrd="0" presId="urn:microsoft.com/office/officeart/2005/8/layout/radial1"/>
    <dgm:cxn modelId="{75119AA6-4711-4114-9326-56FBFE2E859D}" type="presOf" srcId="{4BCF79A4-19BB-4B47-BE4B-93DF4C4C956C}" destId="{35650DA6-4C20-4F35-A60C-F8FE8D810F4F}" srcOrd="0" destOrd="0" presId="urn:microsoft.com/office/officeart/2005/8/layout/radial1"/>
    <dgm:cxn modelId="{89A08773-8E59-42CA-8B87-D7AC8A2AFC61}" type="presOf" srcId="{DFD270ED-DDDA-46B9-A970-3866F0B911D6}" destId="{AF583064-BB69-47B8-9C65-C037B9324B56}" srcOrd="0" destOrd="0" presId="urn:microsoft.com/office/officeart/2005/8/layout/radial1"/>
    <dgm:cxn modelId="{CF1C6746-2C79-4BFA-BD36-569F994F7EE7}" type="presOf" srcId="{376FCEE7-5594-4570-99EE-56668AC2890C}" destId="{0F8E7216-343C-45BF-BA25-DEBC9EF25AB7}" srcOrd="0" destOrd="0" presId="urn:microsoft.com/office/officeart/2005/8/layout/radial1"/>
    <dgm:cxn modelId="{C7711E92-334D-4623-AF2A-49235C9BEBBF}" type="presOf" srcId="{AEA6AFD9-AD23-4FF5-8AFC-DDB498F632C9}" destId="{8B8BE4C4-6A46-4CE8-B6D9-B884F841B028}" srcOrd="1" destOrd="0" presId="urn:microsoft.com/office/officeart/2005/8/layout/radial1"/>
    <dgm:cxn modelId="{47CA37D1-561C-4E7A-A2D2-3C42F843233C}" type="presOf" srcId="{CABE18CD-FE25-4172-AE2E-CD7FD030E73F}" destId="{8BAE8964-A75E-4170-89F6-C3F96A3258D1}" srcOrd="0" destOrd="0" presId="urn:microsoft.com/office/officeart/2005/8/layout/radial1"/>
    <dgm:cxn modelId="{B810A549-5816-4604-BA1E-902B41130FCD}" type="presOf" srcId="{0255FB3C-C4AF-4A32-8867-D9E74EA760E5}" destId="{1B05D914-CF14-484B-B081-ED01FF2F7D00}" srcOrd="0" destOrd="0" presId="urn:microsoft.com/office/officeart/2005/8/layout/radial1"/>
    <dgm:cxn modelId="{9EC42C4F-4F12-47AE-B6CA-C04B104ABE71}" srcId="{DFD270ED-DDDA-46B9-A970-3866F0B911D6}" destId="{CABE18CD-FE25-4172-AE2E-CD7FD030E73F}" srcOrd="0" destOrd="0" parTransId="{837EAF13-B647-4B52-AC3C-39B9F049A514}" sibTransId="{74232213-7D62-464A-9552-F6F2E2935586}"/>
    <dgm:cxn modelId="{108A68CF-0D55-4A24-BABE-4FCC4713AADD}" srcId="{DFD270ED-DDDA-46B9-A970-3866F0B911D6}" destId="{F0D8183E-5F60-4C24-AE2A-01A959BC45FF}" srcOrd="3" destOrd="0" parTransId="{376FCEE7-5594-4570-99EE-56668AC2890C}" sibTransId="{19E7BFA4-1B12-4B90-B33C-029E67E85FA2}"/>
    <dgm:cxn modelId="{95573A75-3E08-4895-BB2E-5EB2D4FA346A}" type="presOf" srcId="{B59F4646-FC97-47EB-88F3-5C8E019A2708}" destId="{736962B3-698A-4F9B-A3D9-64006749B7F0}" srcOrd="0" destOrd="0" presId="urn:microsoft.com/office/officeart/2005/8/layout/radial1"/>
    <dgm:cxn modelId="{362DD00E-AA88-4525-B7EC-26F73B39D8BD}" srcId="{DFD270ED-DDDA-46B9-A970-3866F0B911D6}" destId="{0255FB3C-C4AF-4A32-8867-D9E74EA760E5}" srcOrd="1" destOrd="0" parTransId="{9701118B-0C0D-4593-A1C3-5548973153FB}" sibTransId="{49492382-4036-4869-8FEA-0CADDB2BD3EB}"/>
    <dgm:cxn modelId="{2D371246-D9BE-4DDB-A600-F29AF5437E63}" type="presOf" srcId="{9701118B-0C0D-4593-A1C3-5548973153FB}" destId="{D43B7E05-A6E0-4AF5-9E97-3FCF06EB1463}" srcOrd="0" destOrd="0" presId="urn:microsoft.com/office/officeart/2005/8/layout/radial1"/>
    <dgm:cxn modelId="{8E47A88A-FC79-4B21-B41F-5C46C35C8255}" type="presOf" srcId="{C6F7C052-C194-4FCC-BA16-D82567BE09F1}" destId="{91571596-0BF2-462F-9A83-FF2F52E7354E}" srcOrd="0" destOrd="0" presId="urn:microsoft.com/office/officeart/2005/8/layout/radial1"/>
    <dgm:cxn modelId="{7C9B3470-D822-4F50-A484-61B94C78DCE7}" type="presOf" srcId="{94144F86-D507-44F0-83DF-F125E380EB2D}" destId="{0E335B85-D53A-4B96-AAF9-42E403E3CD48}" srcOrd="0" destOrd="0" presId="urn:microsoft.com/office/officeart/2005/8/layout/radial1"/>
    <dgm:cxn modelId="{A744928C-342C-4876-815B-12262D2E0E2C}" type="presOf" srcId="{837EAF13-B647-4B52-AC3C-39B9F049A514}" destId="{C9F72C4E-4F99-46EB-9899-826A300596FC}" srcOrd="1" destOrd="0" presId="urn:microsoft.com/office/officeart/2005/8/layout/radial1"/>
    <dgm:cxn modelId="{C856E6A1-BCE9-4824-9324-4C22D100D81F}" type="presParOf" srcId="{0E335B85-D53A-4B96-AAF9-42E403E3CD48}" destId="{AF583064-BB69-47B8-9C65-C037B9324B56}" srcOrd="0" destOrd="0" presId="urn:microsoft.com/office/officeart/2005/8/layout/radial1"/>
    <dgm:cxn modelId="{9535F7D8-6027-451D-92F4-D1EAC853B6A3}" type="presParOf" srcId="{0E335B85-D53A-4B96-AAF9-42E403E3CD48}" destId="{C5A57950-0282-47F7-8CEC-F89CE386DA90}" srcOrd="1" destOrd="0" presId="urn:microsoft.com/office/officeart/2005/8/layout/radial1"/>
    <dgm:cxn modelId="{FF0E6638-6291-4573-99FB-A7F97BE49087}" type="presParOf" srcId="{C5A57950-0282-47F7-8CEC-F89CE386DA90}" destId="{C9F72C4E-4F99-46EB-9899-826A300596FC}" srcOrd="0" destOrd="0" presId="urn:microsoft.com/office/officeart/2005/8/layout/radial1"/>
    <dgm:cxn modelId="{3B2CAEC5-7E91-4970-98F1-3A5B24F8D545}" type="presParOf" srcId="{0E335B85-D53A-4B96-AAF9-42E403E3CD48}" destId="{8BAE8964-A75E-4170-89F6-C3F96A3258D1}" srcOrd="2" destOrd="0" presId="urn:microsoft.com/office/officeart/2005/8/layout/radial1"/>
    <dgm:cxn modelId="{0F1D4B0B-8497-4464-978D-EC54629288D8}" type="presParOf" srcId="{0E335B85-D53A-4B96-AAF9-42E403E3CD48}" destId="{D43B7E05-A6E0-4AF5-9E97-3FCF06EB1463}" srcOrd="3" destOrd="0" presId="urn:microsoft.com/office/officeart/2005/8/layout/radial1"/>
    <dgm:cxn modelId="{3B39608F-6876-4ABC-B5C3-97AF99FFC630}" type="presParOf" srcId="{D43B7E05-A6E0-4AF5-9E97-3FCF06EB1463}" destId="{3E60C94C-8E99-4354-A3D4-782AEF308E7E}" srcOrd="0" destOrd="0" presId="urn:microsoft.com/office/officeart/2005/8/layout/radial1"/>
    <dgm:cxn modelId="{E1FBF588-D260-4200-9CFC-C15AB61A3BB6}" type="presParOf" srcId="{0E335B85-D53A-4B96-AAF9-42E403E3CD48}" destId="{1B05D914-CF14-484B-B081-ED01FF2F7D00}" srcOrd="4" destOrd="0" presId="urn:microsoft.com/office/officeart/2005/8/layout/radial1"/>
    <dgm:cxn modelId="{7D77E125-E9BC-4386-BC73-BEE9FF278C1C}" type="presParOf" srcId="{0E335B85-D53A-4B96-AAF9-42E403E3CD48}" destId="{F52D7D1A-7711-4BA0-B7E0-902321394999}" srcOrd="5" destOrd="0" presId="urn:microsoft.com/office/officeart/2005/8/layout/radial1"/>
    <dgm:cxn modelId="{25BCFB93-55E1-4258-AFE3-A5C292ADAB59}" type="presParOf" srcId="{F52D7D1A-7711-4BA0-B7E0-902321394999}" destId="{5650BC85-998A-426A-A5AE-9900FFE6298C}" srcOrd="0" destOrd="0" presId="urn:microsoft.com/office/officeart/2005/8/layout/radial1"/>
    <dgm:cxn modelId="{4B0E4820-625D-40C1-B803-53A8E18C2C60}" type="presParOf" srcId="{0E335B85-D53A-4B96-AAF9-42E403E3CD48}" destId="{91571596-0BF2-462F-9A83-FF2F52E7354E}" srcOrd="6" destOrd="0" presId="urn:microsoft.com/office/officeart/2005/8/layout/radial1"/>
    <dgm:cxn modelId="{4D1ED6FF-838C-47A8-8991-3D4054A7844B}" type="presParOf" srcId="{0E335B85-D53A-4B96-AAF9-42E403E3CD48}" destId="{0F8E7216-343C-45BF-BA25-DEBC9EF25AB7}" srcOrd="7" destOrd="0" presId="urn:microsoft.com/office/officeart/2005/8/layout/radial1"/>
    <dgm:cxn modelId="{3058CFF9-7921-45FB-A56C-A2D185FBBD68}" type="presParOf" srcId="{0F8E7216-343C-45BF-BA25-DEBC9EF25AB7}" destId="{2D177AA6-8DA3-4672-800E-CCB3B8A962C9}" srcOrd="0" destOrd="0" presId="urn:microsoft.com/office/officeart/2005/8/layout/radial1"/>
    <dgm:cxn modelId="{9A196998-C28D-4725-8A0A-C4F3DC089BEB}" type="presParOf" srcId="{0E335B85-D53A-4B96-AAF9-42E403E3CD48}" destId="{6D391622-3532-4E05-B7D8-EB07A7214386}" srcOrd="8" destOrd="0" presId="urn:microsoft.com/office/officeart/2005/8/layout/radial1"/>
    <dgm:cxn modelId="{71858B89-91F8-4961-8C75-7BD36767F5AE}" type="presParOf" srcId="{0E335B85-D53A-4B96-AAF9-42E403E3CD48}" destId="{86EC0D72-FE42-4EF7-86B3-154401FE8066}" srcOrd="9" destOrd="0" presId="urn:microsoft.com/office/officeart/2005/8/layout/radial1"/>
    <dgm:cxn modelId="{82CE51CC-CF60-434D-AE40-85EA5AEFCE94}" type="presParOf" srcId="{86EC0D72-FE42-4EF7-86B3-154401FE8066}" destId="{8B8BE4C4-6A46-4CE8-B6D9-B884F841B028}" srcOrd="0" destOrd="0" presId="urn:microsoft.com/office/officeart/2005/8/layout/radial1"/>
    <dgm:cxn modelId="{42DF1F7B-19FA-4BA1-B100-ACF027731B30}" type="presParOf" srcId="{0E335B85-D53A-4B96-AAF9-42E403E3CD48}" destId="{736962B3-698A-4F9B-A3D9-64006749B7F0}" srcOrd="10" destOrd="0" presId="urn:microsoft.com/office/officeart/2005/8/layout/radial1"/>
    <dgm:cxn modelId="{05AC88C2-1F25-4122-9DC0-3B1A4121004A}" type="presParOf" srcId="{0E335B85-D53A-4B96-AAF9-42E403E3CD48}" destId="{DB6CACA2-68DC-42A9-9AC0-EF0DC90BA6B3}" srcOrd="11" destOrd="0" presId="urn:microsoft.com/office/officeart/2005/8/layout/radial1"/>
    <dgm:cxn modelId="{CC3A6E3C-C84D-4ACC-A20A-9F2E2F1F07FC}" type="presParOf" srcId="{DB6CACA2-68DC-42A9-9AC0-EF0DC90BA6B3}" destId="{BDA0B77D-F230-4754-8A35-C4ECEFBF8980}" srcOrd="0" destOrd="0" presId="urn:microsoft.com/office/officeart/2005/8/layout/radial1"/>
    <dgm:cxn modelId="{769E3F8B-2F61-4BED-A40D-405B4E887070}" type="presParOf" srcId="{0E335B85-D53A-4B96-AAF9-42E403E3CD48}" destId="{35650DA6-4C20-4F35-A60C-F8FE8D810F4F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2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4144F86-D507-44F0-83DF-F125E380EB2D}" type="doc">
      <dgm:prSet loTypeId="urn:microsoft.com/office/officeart/2005/8/layout/radial1" loCatId="relationship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D270ED-DDDA-46B9-A970-3866F0B911D6}">
      <dgm:prSet phldrT="[Text]" custT="1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000" b="0" u="sng" dirty="0" smtClean="0">
              <a:solidFill>
                <a:schemeClr val="tx1"/>
              </a:solidFill>
            </a:rPr>
            <a:t>Healthy</a:t>
          </a:r>
          <a:endParaRPr lang="en-US" sz="1000" b="0" u="sng" dirty="0">
            <a:solidFill>
              <a:schemeClr val="tx1"/>
            </a:solidFill>
          </a:endParaRPr>
        </a:p>
      </dgm:t>
    </dgm:pt>
    <dgm:pt modelId="{ABD3B4C9-81DD-4342-844D-184F7A459D53}" type="parTrans" cxnId="{ADB94514-6B7D-40A1-A14B-F0AEA44CEBF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FCBF654-CFB0-4248-AE19-38063052E978}" type="sibTrans" cxnId="{ADB94514-6B7D-40A1-A14B-F0AEA44CEBF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0255FB3C-C4AF-4A32-8867-D9E74EA760E5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Health Care Providers</a:t>
          </a:r>
          <a:endParaRPr lang="en-US" dirty="0">
            <a:solidFill>
              <a:schemeClr val="bg1"/>
            </a:solidFill>
          </a:endParaRPr>
        </a:p>
      </dgm:t>
    </dgm:pt>
    <dgm:pt modelId="{9701118B-0C0D-4593-A1C3-5548973153FB}" type="parTrans" cxnId="{362DD00E-AA88-4525-B7EC-26F73B39D8BD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9492382-4036-4869-8FEA-0CADDB2BD3EB}" type="sibTrans" cxnId="{362DD00E-AA88-4525-B7EC-26F73B39D8BD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7B5562D9-D271-4635-BCA6-D005CAAD1655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CDHS</a:t>
          </a:r>
          <a:endParaRPr lang="en-US" dirty="0">
            <a:solidFill>
              <a:schemeClr val="bg1"/>
            </a:solidFill>
          </a:endParaRPr>
        </a:p>
      </dgm:t>
    </dgm:pt>
    <dgm:pt modelId="{CEE181C7-25F3-4276-B470-CF145B824990}" type="parTrans" cxnId="{5A665F11-42F2-4403-A170-B472CAC7FB1D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187E7392-31DE-4608-86FB-1D48D799658E}" type="sibTrans" cxnId="{5A665F11-42F2-4403-A170-B472CAC7FB1D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4908F3C-9981-424B-976D-9F1A799B19F9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Health Insurance Cos</a:t>
          </a:r>
          <a:endParaRPr lang="en-US" dirty="0">
            <a:solidFill>
              <a:schemeClr val="bg1"/>
            </a:solidFill>
          </a:endParaRPr>
        </a:p>
      </dgm:t>
    </dgm:pt>
    <dgm:pt modelId="{7ABA4098-07FE-462E-9181-D272B1DC4E5D}" type="parTrans" cxnId="{E174FB9E-8A73-4D48-8FDC-155F1E9F6C0A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F7FCD75-0BB7-4FC9-9B2F-077CEE16A4FD}" type="sibTrans" cxnId="{E174FB9E-8A73-4D48-8FDC-155F1E9F6C0A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EC8D3176-D9F5-4F79-902A-0E21A959C48A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BHOs</a:t>
          </a:r>
          <a:endParaRPr lang="en-US" dirty="0">
            <a:solidFill>
              <a:schemeClr val="bg1"/>
            </a:solidFill>
          </a:endParaRPr>
        </a:p>
      </dgm:t>
    </dgm:pt>
    <dgm:pt modelId="{45036FC4-64CE-4E33-8569-9A3E9B873E6C}" type="parTrans" cxnId="{31CA98DF-86ED-4CF8-A120-F403F595A983}">
      <dgm:prSet>
        <dgm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dgm:style>
      </dgm:prSet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AC64C6E7-7A76-4561-9AB2-E0B451B5FD73}" type="sibTrans" cxnId="{31CA98DF-86ED-4CF8-A120-F403F595A983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FEF9BD1-FAA3-4471-A37A-EE4B14B3704F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Nonprofits/ CBOs</a:t>
          </a:r>
          <a:endParaRPr lang="en-US" dirty="0">
            <a:solidFill>
              <a:schemeClr val="bg1"/>
            </a:solidFill>
          </a:endParaRPr>
        </a:p>
      </dgm:t>
    </dgm:pt>
    <dgm:pt modelId="{EBB164B0-29F4-4855-A833-2A7086AAB82D}" type="parTrans" cxnId="{B3AE42DE-14F8-4676-8245-A716BAD5D123}">
      <dgm:prSet/>
      <dgm:spPr/>
      <dgm:t>
        <a:bodyPr/>
        <a:lstStyle/>
        <a:p>
          <a:endParaRPr lang="en-US"/>
        </a:p>
      </dgm:t>
    </dgm:pt>
    <dgm:pt modelId="{63820678-7999-4628-A1A3-CE563D7B6FBA}" type="sibTrans" cxnId="{B3AE42DE-14F8-4676-8245-A716BAD5D123}">
      <dgm:prSet/>
      <dgm:spPr/>
      <dgm:t>
        <a:bodyPr/>
        <a:lstStyle/>
        <a:p>
          <a:endParaRPr lang="en-US"/>
        </a:p>
      </dgm:t>
    </dgm:pt>
    <dgm:pt modelId="{79D63B82-82EB-4DC6-98C9-6E98D64A1BDE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Foundations</a:t>
          </a:r>
          <a:endParaRPr lang="en-US" dirty="0">
            <a:solidFill>
              <a:schemeClr val="bg1"/>
            </a:solidFill>
          </a:endParaRPr>
        </a:p>
      </dgm:t>
    </dgm:pt>
    <dgm:pt modelId="{9DEEEEB4-47E5-4022-8A93-276B5CD162E4}" type="parTrans" cxnId="{0FB88098-0CC2-4180-A91F-02382A92AB70}">
      <dgm:prSet/>
      <dgm:spPr/>
      <dgm:t>
        <a:bodyPr/>
        <a:lstStyle/>
        <a:p>
          <a:endParaRPr lang="en-US"/>
        </a:p>
      </dgm:t>
    </dgm:pt>
    <dgm:pt modelId="{7C511D18-DE56-477E-B3D6-F64AD321971F}" type="sibTrans" cxnId="{0FB88098-0CC2-4180-A91F-02382A92AB70}">
      <dgm:prSet/>
      <dgm:spPr/>
      <dgm:t>
        <a:bodyPr/>
        <a:lstStyle/>
        <a:p>
          <a:endParaRPr lang="en-US"/>
        </a:p>
      </dgm:t>
    </dgm:pt>
    <dgm:pt modelId="{A4386DA6-8FBF-4567-AC48-ED18CBFD9FAF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State Agencies</a:t>
          </a:r>
          <a:endParaRPr lang="en-US" dirty="0">
            <a:solidFill>
              <a:schemeClr val="bg1"/>
            </a:solidFill>
          </a:endParaRPr>
        </a:p>
      </dgm:t>
    </dgm:pt>
    <dgm:pt modelId="{3B71AA48-FC1D-4C78-B0EF-27B1DB0CFC14}" type="parTrans" cxnId="{6DA6A26C-B014-4C3E-9B4D-01EA5EE87ED5}">
      <dgm:prSet/>
      <dgm:spPr/>
      <dgm:t>
        <a:bodyPr/>
        <a:lstStyle/>
        <a:p>
          <a:endParaRPr lang="en-US"/>
        </a:p>
      </dgm:t>
    </dgm:pt>
    <dgm:pt modelId="{1EC5E2FE-89BC-49AC-903D-36A6E92C41B1}" type="sibTrans" cxnId="{6DA6A26C-B014-4C3E-9B4D-01EA5EE87ED5}">
      <dgm:prSet/>
      <dgm:spPr/>
      <dgm:t>
        <a:bodyPr/>
        <a:lstStyle/>
        <a:p>
          <a:endParaRPr lang="en-US"/>
        </a:p>
      </dgm:t>
    </dgm:pt>
    <dgm:pt modelId="{D4B9C2DD-E9B5-4D1F-814F-1EBF5DCC567B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Youth/  Families</a:t>
          </a:r>
          <a:endParaRPr lang="en-US" dirty="0">
            <a:solidFill>
              <a:schemeClr val="bg1"/>
            </a:solidFill>
          </a:endParaRPr>
        </a:p>
      </dgm:t>
    </dgm:pt>
    <dgm:pt modelId="{4B554AAD-B415-496D-8199-F40366C416A8}" type="parTrans" cxnId="{F0D70BC9-6655-4E0B-BCAD-00C0D6A78E5B}">
      <dgm:prSet/>
      <dgm:spPr/>
      <dgm:t>
        <a:bodyPr/>
        <a:lstStyle/>
        <a:p>
          <a:endParaRPr lang="en-US"/>
        </a:p>
      </dgm:t>
    </dgm:pt>
    <dgm:pt modelId="{B5951DD5-0CA8-4CAD-842C-1D53EB04D31C}" type="sibTrans" cxnId="{F0D70BC9-6655-4E0B-BCAD-00C0D6A78E5B}">
      <dgm:prSet/>
      <dgm:spPr/>
      <dgm:t>
        <a:bodyPr/>
        <a:lstStyle/>
        <a:p>
          <a:endParaRPr lang="en-US"/>
        </a:p>
      </dgm:t>
    </dgm:pt>
    <dgm:pt modelId="{2600B8FA-EB90-4CA9-AF93-F0AB1D89DA65}">
      <dgm:prSet phldrT="[Text]" custRadScaleRad="110098" custRadScaleInc="48525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 dirty="0"/>
        </a:p>
      </dgm:t>
    </dgm:pt>
    <dgm:pt modelId="{42060D67-5BCA-446B-A920-0A9B84F3156B}" type="parTrans" cxnId="{C7849CBF-F869-4CA9-AC84-5B6B13B575D1}">
      <dgm:prSet/>
      <dgm:spPr/>
      <dgm:t>
        <a:bodyPr/>
        <a:lstStyle/>
        <a:p>
          <a:endParaRPr lang="en-US"/>
        </a:p>
      </dgm:t>
    </dgm:pt>
    <dgm:pt modelId="{7355668B-4F70-4828-9688-11CBF93F9420}" type="sibTrans" cxnId="{C7849CBF-F869-4CA9-AC84-5B6B13B575D1}">
      <dgm:prSet/>
      <dgm:spPr/>
      <dgm:t>
        <a:bodyPr/>
        <a:lstStyle/>
        <a:p>
          <a:endParaRPr lang="en-US"/>
        </a:p>
      </dgm:t>
    </dgm:pt>
    <dgm:pt modelId="{DA95111F-2A3A-427A-A2CC-CD89E296472C}">
      <dgm:prSet phldrT="[Text]">
        <dgm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Public Health</a:t>
          </a:r>
          <a:endParaRPr lang="en-US" dirty="0">
            <a:solidFill>
              <a:schemeClr val="bg1"/>
            </a:solidFill>
          </a:endParaRPr>
        </a:p>
      </dgm:t>
    </dgm:pt>
    <dgm:pt modelId="{20EC5F29-1D4C-47C2-A69D-6BFA73BAA13F}" type="parTrans" cxnId="{81EB5856-AD5A-4C6B-9060-076A8207F835}">
      <dgm:prSet/>
      <dgm:spPr/>
      <dgm:t>
        <a:bodyPr/>
        <a:lstStyle/>
        <a:p>
          <a:endParaRPr lang="en-US"/>
        </a:p>
      </dgm:t>
    </dgm:pt>
    <dgm:pt modelId="{4515A69C-4F13-4A9D-BFA8-2A67E302A37C}" type="sibTrans" cxnId="{81EB5856-AD5A-4C6B-9060-076A8207F835}">
      <dgm:prSet/>
      <dgm:spPr/>
    </dgm:pt>
    <dgm:pt modelId="{0E335B85-D53A-4B96-AAF9-42E403E3CD48}" type="pres">
      <dgm:prSet presAssocID="{94144F86-D507-44F0-83DF-F125E380EB2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F583064-BB69-47B8-9C65-C037B9324B56}" type="pres">
      <dgm:prSet presAssocID="{DFD270ED-DDDA-46B9-A970-3866F0B911D6}" presName="centerShape" presStyleLbl="node0" presStyleIdx="0" presStyleCnt="1" custScaleX="141787" custScaleY="135304"/>
      <dgm:spPr/>
      <dgm:t>
        <a:bodyPr/>
        <a:lstStyle/>
        <a:p>
          <a:endParaRPr lang="en-US"/>
        </a:p>
      </dgm:t>
    </dgm:pt>
    <dgm:pt modelId="{D1548975-FF85-4CE7-BED6-39B5A2D28D11}" type="pres">
      <dgm:prSet presAssocID="{4B554AAD-B415-496D-8199-F40366C416A8}" presName="Name9" presStyleLbl="parChTrans1D2" presStyleIdx="0" presStyleCnt="9"/>
      <dgm:spPr/>
      <dgm:t>
        <a:bodyPr/>
        <a:lstStyle/>
        <a:p>
          <a:endParaRPr lang="en-US"/>
        </a:p>
      </dgm:t>
    </dgm:pt>
    <dgm:pt modelId="{AD5B7BB4-3909-4DA3-B266-705E3D8019D1}" type="pres">
      <dgm:prSet presAssocID="{4B554AAD-B415-496D-8199-F40366C416A8}" presName="connTx" presStyleLbl="parChTrans1D2" presStyleIdx="0" presStyleCnt="9"/>
      <dgm:spPr/>
      <dgm:t>
        <a:bodyPr/>
        <a:lstStyle/>
        <a:p>
          <a:endParaRPr lang="en-US"/>
        </a:p>
      </dgm:t>
    </dgm:pt>
    <dgm:pt modelId="{ABB7E7E7-7F5C-4340-ACD5-161C49F494C2}" type="pres">
      <dgm:prSet presAssocID="{D4B9C2DD-E9B5-4D1F-814F-1EBF5DCC567B}" presName="node" presStyleLbl="node1" presStyleIdx="0" presStyleCnt="9" custRadScaleRad="101798" custRadScaleInc="1175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93A2D5-CD4F-4E74-A886-03CDF4836B72}" type="pres">
      <dgm:prSet presAssocID="{3B71AA48-FC1D-4C78-B0EF-27B1DB0CFC14}" presName="Name9" presStyleLbl="parChTrans1D2" presStyleIdx="1" presStyleCnt="9"/>
      <dgm:spPr/>
      <dgm:t>
        <a:bodyPr/>
        <a:lstStyle/>
        <a:p>
          <a:endParaRPr lang="en-US"/>
        </a:p>
      </dgm:t>
    </dgm:pt>
    <dgm:pt modelId="{6BBA3D94-77FB-48DB-94E7-BB4D88510F06}" type="pres">
      <dgm:prSet presAssocID="{3B71AA48-FC1D-4C78-B0EF-27B1DB0CFC14}" presName="connTx" presStyleLbl="parChTrans1D2" presStyleIdx="1" presStyleCnt="9"/>
      <dgm:spPr/>
      <dgm:t>
        <a:bodyPr/>
        <a:lstStyle/>
        <a:p>
          <a:endParaRPr lang="en-US"/>
        </a:p>
      </dgm:t>
    </dgm:pt>
    <dgm:pt modelId="{0030F29A-2DB6-4B29-A2ED-D93CBA6A714D}" type="pres">
      <dgm:prSet presAssocID="{A4386DA6-8FBF-4567-AC48-ED18CBFD9FAF}" presName="node" presStyleLbl="node1" presStyleIdx="1" presStyleCnt="9" custRadScaleRad="130099" custRadScaleInc="861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A4AF93-3FF4-4745-8381-64ABD120CF27}" type="pres">
      <dgm:prSet presAssocID="{20EC5F29-1D4C-47C2-A69D-6BFA73BAA13F}" presName="Name9" presStyleLbl="parChTrans1D2" presStyleIdx="2" presStyleCnt="9"/>
      <dgm:spPr/>
      <dgm:t>
        <a:bodyPr/>
        <a:lstStyle/>
        <a:p>
          <a:endParaRPr lang="en-US"/>
        </a:p>
      </dgm:t>
    </dgm:pt>
    <dgm:pt modelId="{8302E2B2-8B36-4E26-A2E1-7141157BE328}" type="pres">
      <dgm:prSet presAssocID="{20EC5F29-1D4C-47C2-A69D-6BFA73BAA13F}" presName="connTx" presStyleLbl="parChTrans1D2" presStyleIdx="2" presStyleCnt="9"/>
      <dgm:spPr/>
      <dgm:t>
        <a:bodyPr/>
        <a:lstStyle/>
        <a:p>
          <a:endParaRPr lang="en-US"/>
        </a:p>
      </dgm:t>
    </dgm:pt>
    <dgm:pt modelId="{77A355A9-69F5-4D80-BBB2-26ED424897EE}" type="pres">
      <dgm:prSet presAssocID="{DA95111F-2A3A-427A-A2CC-CD89E296472C}" presName="node" presStyleLbl="node1" presStyleIdx="2" presStyleCnt="9" custRadScaleRad="109405" custRadScaleInc="457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3B7E05-A6E0-4AF5-9E97-3FCF06EB1463}" type="pres">
      <dgm:prSet presAssocID="{9701118B-0C0D-4593-A1C3-5548973153FB}" presName="Name9" presStyleLbl="parChTrans1D2" presStyleIdx="3" presStyleCnt="9"/>
      <dgm:spPr/>
      <dgm:t>
        <a:bodyPr/>
        <a:lstStyle/>
        <a:p>
          <a:endParaRPr lang="en-US"/>
        </a:p>
      </dgm:t>
    </dgm:pt>
    <dgm:pt modelId="{3E60C94C-8E99-4354-A3D4-782AEF308E7E}" type="pres">
      <dgm:prSet presAssocID="{9701118B-0C0D-4593-A1C3-5548973153FB}" presName="connTx" presStyleLbl="parChTrans1D2" presStyleIdx="3" presStyleCnt="9"/>
      <dgm:spPr/>
      <dgm:t>
        <a:bodyPr/>
        <a:lstStyle/>
        <a:p>
          <a:endParaRPr lang="en-US"/>
        </a:p>
      </dgm:t>
    </dgm:pt>
    <dgm:pt modelId="{1B05D914-CF14-484B-B081-ED01FF2F7D00}" type="pres">
      <dgm:prSet presAssocID="{0255FB3C-C4AF-4A32-8867-D9E74EA760E5}" presName="node" presStyleLbl="node1" presStyleIdx="3" presStyleCnt="9" custRadScaleRad="117403" custRadScaleInc="273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CABD29-A0AE-443C-AA32-6B1B07F9FA2A}" type="pres">
      <dgm:prSet presAssocID="{7ABA4098-07FE-462E-9181-D272B1DC4E5D}" presName="Name9" presStyleLbl="parChTrans1D2" presStyleIdx="4" presStyleCnt="9"/>
      <dgm:spPr/>
      <dgm:t>
        <a:bodyPr/>
        <a:lstStyle/>
        <a:p>
          <a:endParaRPr lang="en-US"/>
        </a:p>
      </dgm:t>
    </dgm:pt>
    <dgm:pt modelId="{BDD32832-77FC-4122-BD92-FC1990C5D635}" type="pres">
      <dgm:prSet presAssocID="{7ABA4098-07FE-462E-9181-D272B1DC4E5D}" presName="connTx" presStyleLbl="parChTrans1D2" presStyleIdx="4" presStyleCnt="9"/>
      <dgm:spPr/>
      <dgm:t>
        <a:bodyPr/>
        <a:lstStyle/>
        <a:p>
          <a:endParaRPr lang="en-US"/>
        </a:p>
      </dgm:t>
    </dgm:pt>
    <dgm:pt modelId="{9E5D7378-3245-4135-BDBC-F49D0F38615A}" type="pres">
      <dgm:prSet presAssocID="{B4908F3C-9981-424B-976D-9F1A799B19F9}" presName="node" presStyleLbl="node1" presStyleIdx="4" presStyleCnt="9" custRadScaleRad="132517" custRadScaleInc="218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38FFCB-2107-4033-B66F-9DEFE5B2A38E}" type="pres">
      <dgm:prSet presAssocID="{45036FC4-64CE-4E33-8569-9A3E9B873E6C}" presName="Name9" presStyleLbl="parChTrans1D2" presStyleIdx="5" presStyleCnt="9"/>
      <dgm:spPr/>
      <dgm:t>
        <a:bodyPr/>
        <a:lstStyle/>
        <a:p>
          <a:endParaRPr lang="en-US"/>
        </a:p>
      </dgm:t>
    </dgm:pt>
    <dgm:pt modelId="{BE525F86-EEEB-45CE-B86A-6287E9DC073A}" type="pres">
      <dgm:prSet presAssocID="{45036FC4-64CE-4E33-8569-9A3E9B873E6C}" presName="connTx" presStyleLbl="parChTrans1D2" presStyleIdx="5" presStyleCnt="9"/>
      <dgm:spPr/>
      <dgm:t>
        <a:bodyPr/>
        <a:lstStyle/>
        <a:p>
          <a:endParaRPr lang="en-US"/>
        </a:p>
      </dgm:t>
    </dgm:pt>
    <dgm:pt modelId="{875E07CC-8949-488B-81C7-98EA177ECFB2}" type="pres">
      <dgm:prSet presAssocID="{EC8D3176-D9F5-4F79-902A-0E21A959C48A}" presName="node" presStyleLbl="node1" presStyleIdx="5" presStyleCnt="9" custRadScaleRad="94383" custRadScaleInc="-131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7ED992-EDAA-4FD7-A233-EC1D8C332BD2}" type="pres">
      <dgm:prSet presAssocID="{CEE181C7-25F3-4276-B470-CF145B824990}" presName="Name9" presStyleLbl="parChTrans1D2" presStyleIdx="6" presStyleCnt="9"/>
      <dgm:spPr/>
      <dgm:t>
        <a:bodyPr/>
        <a:lstStyle/>
        <a:p>
          <a:endParaRPr lang="en-US"/>
        </a:p>
      </dgm:t>
    </dgm:pt>
    <dgm:pt modelId="{80CB7030-BEFC-42FA-A9AE-10A0012931EE}" type="pres">
      <dgm:prSet presAssocID="{CEE181C7-25F3-4276-B470-CF145B824990}" presName="connTx" presStyleLbl="parChTrans1D2" presStyleIdx="6" presStyleCnt="9"/>
      <dgm:spPr/>
      <dgm:t>
        <a:bodyPr/>
        <a:lstStyle/>
        <a:p>
          <a:endParaRPr lang="en-US"/>
        </a:p>
      </dgm:t>
    </dgm:pt>
    <dgm:pt modelId="{B0819E87-7581-4F5C-A1FA-3DFB2B4C6723}" type="pres">
      <dgm:prSet presAssocID="{7B5562D9-D271-4635-BCA6-D005CAAD1655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43E030-783E-41A7-95F5-F2CC6886B95F}" type="pres">
      <dgm:prSet presAssocID="{EBB164B0-29F4-4855-A833-2A7086AAB82D}" presName="Name9" presStyleLbl="parChTrans1D2" presStyleIdx="7" presStyleCnt="9"/>
      <dgm:spPr/>
      <dgm:t>
        <a:bodyPr/>
        <a:lstStyle/>
        <a:p>
          <a:endParaRPr lang="en-US"/>
        </a:p>
      </dgm:t>
    </dgm:pt>
    <dgm:pt modelId="{04C58A07-3057-4293-905C-C0181AB366DA}" type="pres">
      <dgm:prSet presAssocID="{EBB164B0-29F4-4855-A833-2A7086AAB82D}" presName="connTx" presStyleLbl="parChTrans1D2" presStyleIdx="7" presStyleCnt="9"/>
      <dgm:spPr/>
      <dgm:t>
        <a:bodyPr/>
        <a:lstStyle/>
        <a:p>
          <a:endParaRPr lang="en-US"/>
        </a:p>
      </dgm:t>
    </dgm:pt>
    <dgm:pt modelId="{A4A928AA-28CC-4B07-96FA-EF76BF5CF830}" type="pres">
      <dgm:prSet presAssocID="{DFEF9BD1-FAA3-4471-A37A-EE4B14B3704F}" presName="node" presStyleLbl="node1" presStyleIdx="7" presStyleCnt="9" custRadScaleRad="110098" custRadScaleInc="485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AA672C-CFC8-4E04-A173-38C0BB2CD006}" type="pres">
      <dgm:prSet presAssocID="{9DEEEEB4-47E5-4022-8A93-276B5CD162E4}" presName="Name9" presStyleLbl="parChTrans1D2" presStyleIdx="8" presStyleCnt="9"/>
      <dgm:spPr/>
      <dgm:t>
        <a:bodyPr/>
        <a:lstStyle/>
        <a:p>
          <a:endParaRPr lang="en-US"/>
        </a:p>
      </dgm:t>
    </dgm:pt>
    <dgm:pt modelId="{6341C663-4997-48A5-842F-FCEAFE2FF812}" type="pres">
      <dgm:prSet presAssocID="{9DEEEEB4-47E5-4022-8A93-276B5CD162E4}" presName="connTx" presStyleLbl="parChTrans1D2" presStyleIdx="8" presStyleCnt="9"/>
      <dgm:spPr/>
      <dgm:t>
        <a:bodyPr/>
        <a:lstStyle/>
        <a:p>
          <a:endParaRPr lang="en-US"/>
        </a:p>
      </dgm:t>
    </dgm:pt>
    <dgm:pt modelId="{C567DE71-7146-41EF-AB46-3EA3A7875F13}" type="pres">
      <dgm:prSet presAssocID="{79D63B82-82EB-4DC6-98C9-6E98D64A1BDE}" presName="node" presStyleLbl="node1" presStyleIdx="8" presStyleCnt="9" custRadScaleRad="106601" custRadScaleInc="705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08680E6-1C8D-472D-A7BC-137DE68FDD0B}" type="presOf" srcId="{9701118B-0C0D-4593-A1C3-5548973153FB}" destId="{D43B7E05-A6E0-4AF5-9E97-3FCF06EB1463}" srcOrd="0" destOrd="0" presId="urn:microsoft.com/office/officeart/2005/8/layout/radial1"/>
    <dgm:cxn modelId="{4AA8FFF7-A7AD-43DC-BE5D-EACD1DB44D8E}" type="presOf" srcId="{7ABA4098-07FE-462E-9181-D272B1DC4E5D}" destId="{F1CABD29-A0AE-443C-AA32-6B1B07F9FA2A}" srcOrd="0" destOrd="0" presId="urn:microsoft.com/office/officeart/2005/8/layout/radial1"/>
    <dgm:cxn modelId="{B3AE42DE-14F8-4676-8245-A716BAD5D123}" srcId="{DFD270ED-DDDA-46B9-A970-3866F0B911D6}" destId="{DFEF9BD1-FAA3-4471-A37A-EE4B14B3704F}" srcOrd="7" destOrd="0" parTransId="{EBB164B0-29F4-4855-A833-2A7086AAB82D}" sibTransId="{63820678-7999-4628-A1A3-CE563D7B6FBA}"/>
    <dgm:cxn modelId="{D0CF9BDD-79B1-438E-8FB4-808E65E756A8}" type="presOf" srcId="{3B71AA48-FC1D-4C78-B0EF-27B1DB0CFC14}" destId="{6BBA3D94-77FB-48DB-94E7-BB4D88510F06}" srcOrd="1" destOrd="0" presId="urn:microsoft.com/office/officeart/2005/8/layout/radial1"/>
    <dgm:cxn modelId="{2DE11BC1-5353-4CE7-A9D0-BDCB035AE009}" type="presOf" srcId="{DA95111F-2A3A-427A-A2CC-CD89E296472C}" destId="{77A355A9-69F5-4D80-BBB2-26ED424897EE}" srcOrd="0" destOrd="0" presId="urn:microsoft.com/office/officeart/2005/8/layout/radial1"/>
    <dgm:cxn modelId="{F0D70BC9-6655-4E0B-BCAD-00C0D6A78E5B}" srcId="{DFD270ED-DDDA-46B9-A970-3866F0B911D6}" destId="{D4B9C2DD-E9B5-4D1F-814F-1EBF5DCC567B}" srcOrd="0" destOrd="0" parTransId="{4B554AAD-B415-496D-8199-F40366C416A8}" sibTransId="{B5951DD5-0CA8-4CAD-842C-1D53EB04D31C}"/>
    <dgm:cxn modelId="{CABBC1ED-0A31-485B-B9E8-98F82A05D187}" type="presOf" srcId="{20EC5F29-1D4C-47C2-A69D-6BFA73BAA13F}" destId="{8302E2B2-8B36-4E26-A2E1-7141157BE328}" srcOrd="1" destOrd="0" presId="urn:microsoft.com/office/officeart/2005/8/layout/radial1"/>
    <dgm:cxn modelId="{F7250583-9221-421A-A85F-19A613E88513}" type="presOf" srcId="{A4386DA6-8FBF-4567-AC48-ED18CBFD9FAF}" destId="{0030F29A-2DB6-4B29-A2ED-D93CBA6A714D}" srcOrd="0" destOrd="0" presId="urn:microsoft.com/office/officeart/2005/8/layout/radial1"/>
    <dgm:cxn modelId="{5A665F11-42F2-4403-A170-B472CAC7FB1D}" srcId="{DFD270ED-DDDA-46B9-A970-3866F0B911D6}" destId="{7B5562D9-D271-4635-BCA6-D005CAAD1655}" srcOrd="6" destOrd="0" parTransId="{CEE181C7-25F3-4276-B470-CF145B824990}" sibTransId="{187E7392-31DE-4608-86FB-1D48D799658E}"/>
    <dgm:cxn modelId="{81EB5856-AD5A-4C6B-9060-076A8207F835}" srcId="{DFD270ED-DDDA-46B9-A970-3866F0B911D6}" destId="{DA95111F-2A3A-427A-A2CC-CD89E296472C}" srcOrd="2" destOrd="0" parTransId="{20EC5F29-1D4C-47C2-A69D-6BFA73BAA13F}" sibTransId="{4515A69C-4F13-4A9D-BFA8-2A67E302A37C}"/>
    <dgm:cxn modelId="{540EBC9B-BCFC-43D0-8D89-C5453D59E114}" type="presOf" srcId="{DFD270ED-DDDA-46B9-A970-3866F0B911D6}" destId="{AF583064-BB69-47B8-9C65-C037B9324B56}" srcOrd="0" destOrd="0" presId="urn:microsoft.com/office/officeart/2005/8/layout/radial1"/>
    <dgm:cxn modelId="{362DD00E-AA88-4525-B7EC-26F73B39D8BD}" srcId="{DFD270ED-DDDA-46B9-A970-3866F0B911D6}" destId="{0255FB3C-C4AF-4A32-8867-D9E74EA760E5}" srcOrd="3" destOrd="0" parTransId="{9701118B-0C0D-4593-A1C3-5548973153FB}" sibTransId="{49492382-4036-4869-8FEA-0CADDB2BD3EB}"/>
    <dgm:cxn modelId="{9E169634-C311-4248-8EF9-93B728E7736D}" type="presOf" srcId="{CEE181C7-25F3-4276-B470-CF145B824990}" destId="{D47ED992-EDAA-4FD7-A233-EC1D8C332BD2}" srcOrd="0" destOrd="0" presId="urn:microsoft.com/office/officeart/2005/8/layout/radial1"/>
    <dgm:cxn modelId="{3D263537-E7DE-4B41-A2A0-8E48264C6697}" type="presOf" srcId="{7ABA4098-07FE-462E-9181-D272B1DC4E5D}" destId="{BDD32832-77FC-4122-BD92-FC1990C5D635}" srcOrd="1" destOrd="0" presId="urn:microsoft.com/office/officeart/2005/8/layout/radial1"/>
    <dgm:cxn modelId="{6BA51473-FDEB-4A1F-8BCD-7F3445B2DB48}" type="presOf" srcId="{9DEEEEB4-47E5-4022-8A93-276B5CD162E4}" destId="{D7AA672C-CFC8-4E04-A173-38C0BB2CD006}" srcOrd="0" destOrd="0" presId="urn:microsoft.com/office/officeart/2005/8/layout/radial1"/>
    <dgm:cxn modelId="{A229DA62-A8DA-4ECE-BF88-D13F9408F6D4}" type="presOf" srcId="{4B554AAD-B415-496D-8199-F40366C416A8}" destId="{AD5B7BB4-3909-4DA3-B266-705E3D8019D1}" srcOrd="1" destOrd="0" presId="urn:microsoft.com/office/officeart/2005/8/layout/radial1"/>
    <dgm:cxn modelId="{AB52F328-E799-462C-9A54-6F8024800E87}" type="presOf" srcId="{EBB164B0-29F4-4855-A833-2A7086AAB82D}" destId="{FF43E030-783E-41A7-95F5-F2CC6886B95F}" srcOrd="0" destOrd="0" presId="urn:microsoft.com/office/officeart/2005/8/layout/radial1"/>
    <dgm:cxn modelId="{87E53E9B-6A60-478C-89BA-5E2CAD7A339B}" type="presOf" srcId="{45036FC4-64CE-4E33-8569-9A3E9B873E6C}" destId="{BE525F86-EEEB-45CE-B86A-6287E9DC073A}" srcOrd="1" destOrd="0" presId="urn:microsoft.com/office/officeart/2005/8/layout/radial1"/>
    <dgm:cxn modelId="{18BA89D9-9F16-46E1-AE00-FEB7BCD1439A}" type="presOf" srcId="{9DEEEEB4-47E5-4022-8A93-276B5CD162E4}" destId="{6341C663-4997-48A5-842F-FCEAFE2FF812}" srcOrd="1" destOrd="0" presId="urn:microsoft.com/office/officeart/2005/8/layout/radial1"/>
    <dgm:cxn modelId="{784AF180-CF44-4E4A-9350-C3830B406E81}" type="presOf" srcId="{9701118B-0C0D-4593-A1C3-5548973153FB}" destId="{3E60C94C-8E99-4354-A3D4-782AEF308E7E}" srcOrd="1" destOrd="0" presId="urn:microsoft.com/office/officeart/2005/8/layout/radial1"/>
    <dgm:cxn modelId="{9226898D-A8CA-4111-B28D-851D4581F966}" type="presOf" srcId="{D4B9C2DD-E9B5-4D1F-814F-1EBF5DCC567B}" destId="{ABB7E7E7-7F5C-4340-ACD5-161C49F494C2}" srcOrd="0" destOrd="0" presId="urn:microsoft.com/office/officeart/2005/8/layout/radial1"/>
    <dgm:cxn modelId="{9380EFFB-8300-40C9-A8AF-ED6A9DAF18AB}" type="presOf" srcId="{7B5562D9-D271-4635-BCA6-D005CAAD1655}" destId="{B0819E87-7581-4F5C-A1FA-3DFB2B4C6723}" srcOrd="0" destOrd="0" presId="urn:microsoft.com/office/officeart/2005/8/layout/radial1"/>
    <dgm:cxn modelId="{ADB94514-6B7D-40A1-A14B-F0AEA44CEBFF}" srcId="{94144F86-D507-44F0-83DF-F125E380EB2D}" destId="{DFD270ED-DDDA-46B9-A970-3866F0B911D6}" srcOrd="0" destOrd="0" parTransId="{ABD3B4C9-81DD-4342-844D-184F7A459D53}" sibTransId="{DFCBF654-CFB0-4248-AE19-38063052E978}"/>
    <dgm:cxn modelId="{6DA6A26C-B014-4C3E-9B4D-01EA5EE87ED5}" srcId="{DFD270ED-DDDA-46B9-A970-3866F0B911D6}" destId="{A4386DA6-8FBF-4567-AC48-ED18CBFD9FAF}" srcOrd="1" destOrd="0" parTransId="{3B71AA48-FC1D-4C78-B0EF-27B1DB0CFC14}" sibTransId="{1EC5E2FE-89BC-49AC-903D-36A6E92C41B1}"/>
    <dgm:cxn modelId="{E174FB9E-8A73-4D48-8FDC-155F1E9F6C0A}" srcId="{DFD270ED-DDDA-46B9-A970-3866F0B911D6}" destId="{B4908F3C-9981-424B-976D-9F1A799B19F9}" srcOrd="4" destOrd="0" parTransId="{7ABA4098-07FE-462E-9181-D272B1DC4E5D}" sibTransId="{8F7FCD75-0BB7-4FC9-9B2F-077CEE16A4FD}"/>
    <dgm:cxn modelId="{7F4A3878-D9E6-41CF-9E48-0343CF8010DE}" type="presOf" srcId="{20EC5F29-1D4C-47C2-A69D-6BFA73BAA13F}" destId="{3EA4AF93-3FF4-4745-8381-64ABD120CF27}" srcOrd="0" destOrd="0" presId="urn:microsoft.com/office/officeart/2005/8/layout/radial1"/>
    <dgm:cxn modelId="{E7809C12-186C-4B51-A679-8C273EE75708}" type="presOf" srcId="{79D63B82-82EB-4DC6-98C9-6E98D64A1BDE}" destId="{C567DE71-7146-41EF-AB46-3EA3A7875F13}" srcOrd="0" destOrd="0" presId="urn:microsoft.com/office/officeart/2005/8/layout/radial1"/>
    <dgm:cxn modelId="{3AF075FB-AE5E-4820-A40F-771920B58574}" type="presOf" srcId="{CEE181C7-25F3-4276-B470-CF145B824990}" destId="{80CB7030-BEFC-42FA-A9AE-10A0012931EE}" srcOrd="1" destOrd="0" presId="urn:microsoft.com/office/officeart/2005/8/layout/radial1"/>
    <dgm:cxn modelId="{31CA98DF-86ED-4CF8-A120-F403F595A983}" srcId="{DFD270ED-DDDA-46B9-A970-3866F0B911D6}" destId="{EC8D3176-D9F5-4F79-902A-0E21A959C48A}" srcOrd="5" destOrd="0" parTransId="{45036FC4-64CE-4E33-8569-9A3E9B873E6C}" sibTransId="{AC64C6E7-7A76-4561-9AB2-E0B451B5FD73}"/>
    <dgm:cxn modelId="{3A8F9766-8C72-4B78-83FA-841C8BCD2A12}" type="presOf" srcId="{0255FB3C-C4AF-4A32-8867-D9E74EA760E5}" destId="{1B05D914-CF14-484B-B081-ED01FF2F7D00}" srcOrd="0" destOrd="0" presId="urn:microsoft.com/office/officeart/2005/8/layout/radial1"/>
    <dgm:cxn modelId="{CE6BC99F-E766-4E80-B00A-F28DE7C91F73}" type="presOf" srcId="{3B71AA48-FC1D-4C78-B0EF-27B1DB0CFC14}" destId="{BB93A2D5-CD4F-4E74-A886-03CDF4836B72}" srcOrd="0" destOrd="0" presId="urn:microsoft.com/office/officeart/2005/8/layout/radial1"/>
    <dgm:cxn modelId="{FA92A9B5-1FD5-49DE-B57A-322FEE81AF17}" type="presOf" srcId="{DFEF9BD1-FAA3-4471-A37A-EE4B14B3704F}" destId="{A4A928AA-28CC-4B07-96FA-EF76BF5CF830}" srcOrd="0" destOrd="0" presId="urn:microsoft.com/office/officeart/2005/8/layout/radial1"/>
    <dgm:cxn modelId="{1AB167E0-B8D3-4E50-B595-12F6345E81D6}" type="presOf" srcId="{EC8D3176-D9F5-4F79-902A-0E21A959C48A}" destId="{875E07CC-8949-488B-81C7-98EA177ECFB2}" srcOrd="0" destOrd="0" presId="urn:microsoft.com/office/officeart/2005/8/layout/radial1"/>
    <dgm:cxn modelId="{8506A604-7CF4-4E96-AEB4-6F9A3641C4D5}" type="presOf" srcId="{4B554AAD-B415-496D-8199-F40366C416A8}" destId="{D1548975-FF85-4CE7-BED6-39B5A2D28D11}" srcOrd="0" destOrd="0" presId="urn:microsoft.com/office/officeart/2005/8/layout/radial1"/>
    <dgm:cxn modelId="{E6933F87-D2B6-4D85-98D4-D7B0F5B5C6A7}" type="presOf" srcId="{B4908F3C-9981-424B-976D-9F1A799B19F9}" destId="{9E5D7378-3245-4135-BDBC-F49D0F38615A}" srcOrd="0" destOrd="0" presId="urn:microsoft.com/office/officeart/2005/8/layout/radial1"/>
    <dgm:cxn modelId="{C7849CBF-F869-4CA9-AC84-5B6B13B575D1}" srcId="{94144F86-D507-44F0-83DF-F125E380EB2D}" destId="{2600B8FA-EB90-4CA9-AF93-F0AB1D89DA65}" srcOrd="1" destOrd="0" parTransId="{42060D67-5BCA-446B-A920-0A9B84F3156B}" sibTransId="{7355668B-4F70-4828-9688-11CBF93F9420}"/>
    <dgm:cxn modelId="{0FB88098-0CC2-4180-A91F-02382A92AB70}" srcId="{DFD270ED-DDDA-46B9-A970-3866F0B911D6}" destId="{79D63B82-82EB-4DC6-98C9-6E98D64A1BDE}" srcOrd="8" destOrd="0" parTransId="{9DEEEEB4-47E5-4022-8A93-276B5CD162E4}" sibTransId="{7C511D18-DE56-477E-B3D6-F64AD321971F}"/>
    <dgm:cxn modelId="{935538F1-97B8-4020-BDC3-ADD0F393127F}" type="presOf" srcId="{94144F86-D507-44F0-83DF-F125E380EB2D}" destId="{0E335B85-D53A-4B96-AAF9-42E403E3CD48}" srcOrd="0" destOrd="0" presId="urn:microsoft.com/office/officeart/2005/8/layout/radial1"/>
    <dgm:cxn modelId="{9463EBB2-B4C2-47EE-A8D8-3B6CACFB8EF6}" type="presOf" srcId="{EBB164B0-29F4-4855-A833-2A7086AAB82D}" destId="{04C58A07-3057-4293-905C-C0181AB366DA}" srcOrd="1" destOrd="0" presId="urn:microsoft.com/office/officeart/2005/8/layout/radial1"/>
    <dgm:cxn modelId="{89A019A7-D4EE-4801-BF8A-1A5B94489D9C}" type="presOf" srcId="{45036FC4-64CE-4E33-8569-9A3E9B873E6C}" destId="{6338FFCB-2107-4033-B66F-9DEFE5B2A38E}" srcOrd="0" destOrd="0" presId="urn:microsoft.com/office/officeart/2005/8/layout/radial1"/>
    <dgm:cxn modelId="{F43A0542-0D10-4571-9E40-C91A0AC475F8}" type="presParOf" srcId="{0E335B85-D53A-4B96-AAF9-42E403E3CD48}" destId="{AF583064-BB69-47B8-9C65-C037B9324B56}" srcOrd="0" destOrd="0" presId="urn:microsoft.com/office/officeart/2005/8/layout/radial1"/>
    <dgm:cxn modelId="{9CD425A4-51F2-49FA-BAC0-A074D03D8D4F}" type="presParOf" srcId="{0E335B85-D53A-4B96-AAF9-42E403E3CD48}" destId="{D1548975-FF85-4CE7-BED6-39B5A2D28D11}" srcOrd="1" destOrd="0" presId="urn:microsoft.com/office/officeart/2005/8/layout/radial1"/>
    <dgm:cxn modelId="{C05A8024-D943-4D6E-84A9-8C5265C565A0}" type="presParOf" srcId="{D1548975-FF85-4CE7-BED6-39B5A2D28D11}" destId="{AD5B7BB4-3909-4DA3-B266-705E3D8019D1}" srcOrd="0" destOrd="0" presId="urn:microsoft.com/office/officeart/2005/8/layout/radial1"/>
    <dgm:cxn modelId="{7EB3BB57-96DE-46B5-8B12-D28B1BAD1E39}" type="presParOf" srcId="{0E335B85-D53A-4B96-AAF9-42E403E3CD48}" destId="{ABB7E7E7-7F5C-4340-ACD5-161C49F494C2}" srcOrd="2" destOrd="0" presId="urn:microsoft.com/office/officeart/2005/8/layout/radial1"/>
    <dgm:cxn modelId="{D05ACC10-4CB1-4B1D-AF48-786186567393}" type="presParOf" srcId="{0E335B85-D53A-4B96-AAF9-42E403E3CD48}" destId="{BB93A2D5-CD4F-4E74-A886-03CDF4836B72}" srcOrd="3" destOrd="0" presId="urn:microsoft.com/office/officeart/2005/8/layout/radial1"/>
    <dgm:cxn modelId="{92F7908F-3B29-4381-8EEB-2DF9F00DBB4E}" type="presParOf" srcId="{BB93A2D5-CD4F-4E74-A886-03CDF4836B72}" destId="{6BBA3D94-77FB-48DB-94E7-BB4D88510F06}" srcOrd="0" destOrd="0" presId="urn:microsoft.com/office/officeart/2005/8/layout/radial1"/>
    <dgm:cxn modelId="{0C7B6221-2AB3-47D6-AB8C-8E744242F96C}" type="presParOf" srcId="{0E335B85-D53A-4B96-AAF9-42E403E3CD48}" destId="{0030F29A-2DB6-4B29-A2ED-D93CBA6A714D}" srcOrd="4" destOrd="0" presId="urn:microsoft.com/office/officeart/2005/8/layout/radial1"/>
    <dgm:cxn modelId="{71619DA5-24BF-477D-89CD-40303A73346E}" type="presParOf" srcId="{0E335B85-D53A-4B96-AAF9-42E403E3CD48}" destId="{3EA4AF93-3FF4-4745-8381-64ABD120CF27}" srcOrd="5" destOrd="0" presId="urn:microsoft.com/office/officeart/2005/8/layout/radial1"/>
    <dgm:cxn modelId="{7C3E4ECF-2CFC-436A-9080-DFC70F9B8660}" type="presParOf" srcId="{3EA4AF93-3FF4-4745-8381-64ABD120CF27}" destId="{8302E2B2-8B36-4E26-A2E1-7141157BE328}" srcOrd="0" destOrd="0" presId="urn:microsoft.com/office/officeart/2005/8/layout/radial1"/>
    <dgm:cxn modelId="{C1A955E0-0B3F-4ED9-AABB-3F0A07CC86F4}" type="presParOf" srcId="{0E335B85-D53A-4B96-AAF9-42E403E3CD48}" destId="{77A355A9-69F5-4D80-BBB2-26ED424897EE}" srcOrd="6" destOrd="0" presId="urn:microsoft.com/office/officeart/2005/8/layout/radial1"/>
    <dgm:cxn modelId="{DAAAE856-525F-437A-80DC-C7328677773F}" type="presParOf" srcId="{0E335B85-D53A-4B96-AAF9-42E403E3CD48}" destId="{D43B7E05-A6E0-4AF5-9E97-3FCF06EB1463}" srcOrd="7" destOrd="0" presId="urn:microsoft.com/office/officeart/2005/8/layout/radial1"/>
    <dgm:cxn modelId="{4D900201-B5BF-4617-809E-D8C96C1EA1DD}" type="presParOf" srcId="{D43B7E05-A6E0-4AF5-9E97-3FCF06EB1463}" destId="{3E60C94C-8E99-4354-A3D4-782AEF308E7E}" srcOrd="0" destOrd="0" presId="urn:microsoft.com/office/officeart/2005/8/layout/radial1"/>
    <dgm:cxn modelId="{1C71CD9F-CEB0-464B-AD1B-B2328404DF4A}" type="presParOf" srcId="{0E335B85-D53A-4B96-AAF9-42E403E3CD48}" destId="{1B05D914-CF14-484B-B081-ED01FF2F7D00}" srcOrd="8" destOrd="0" presId="urn:microsoft.com/office/officeart/2005/8/layout/radial1"/>
    <dgm:cxn modelId="{48A1B6DD-F246-417C-B495-3F279EF314CC}" type="presParOf" srcId="{0E335B85-D53A-4B96-AAF9-42E403E3CD48}" destId="{F1CABD29-A0AE-443C-AA32-6B1B07F9FA2A}" srcOrd="9" destOrd="0" presId="urn:microsoft.com/office/officeart/2005/8/layout/radial1"/>
    <dgm:cxn modelId="{D2C1E5C9-7376-4246-92C5-618CA3FECFB7}" type="presParOf" srcId="{F1CABD29-A0AE-443C-AA32-6B1B07F9FA2A}" destId="{BDD32832-77FC-4122-BD92-FC1990C5D635}" srcOrd="0" destOrd="0" presId="urn:microsoft.com/office/officeart/2005/8/layout/radial1"/>
    <dgm:cxn modelId="{63916055-E082-4176-B2E0-6143F4CE59F4}" type="presParOf" srcId="{0E335B85-D53A-4B96-AAF9-42E403E3CD48}" destId="{9E5D7378-3245-4135-BDBC-F49D0F38615A}" srcOrd="10" destOrd="0" presId="urn:microsoft.com/office/officeart/2005/8/layout/radial1"/>
    <dgm:cxn modelId="{D2907257-0DC1-41ED-A66E-5A91BFAB6118}" type="presParOf" srcId="{0E335B85-D53A-4B96-AAF9-42E403E3CD48}" destId="{6338FFCB-2107-4033-B66F-9DEFE5B2A38E}" srcOrd="11" destOrd="0" presId="urn:microsoft.com/office/officeart/2005/8/layout/radial1"/>
    <dgm:cxn modelId="{9E92BC7A-DFE2-42C4-953E-9FEC8AF36BBC}" type="presParOf" srcId="{6338FFCB-2107-4033-B66F-9DEFE5B2A38E}" destId="{BE525F86-EEEB-45CE-B86A-6287E9DC073A}" srcOrd="0" destOrd="0" presId="urn:microsoft.com/office/officeart/2005/8/layout/radial1"/>
    <dgm:cxn modelId="{979A297D-74D7-4794-9BA9-C540392C1D8C}" type="presParOf" srcId="{0E335B85-D53A-4B96-AAF9-42E403E3CD48}" destId="{875E07CC-8949-488B-81C7-98EA177ECFB2}" srcOrd="12" destOrd="0" presId="urn:microsoft.com/office/officeart/2005/8/layout/radial1"/>
    <dgm:cxn modelId="{526B1D81-65EA-4F25-B476-EE53876C7F99}" type="presParOf" srcId="{0E335B85-D53A-4B96-AAF9-42E403E3CD48}" destId="{D47ED992-EDAA-4FD7-A233-EC1D8C332BD2}" srcOrd="13" destOrd="0" presId="urn:microsoft.com/office/officeart/2005/8/layout/radial1"/>
    <dgm:cxn modelId="{799B0422-5D5E-4779-B267-AC0E8247BEFF}" type="presParOf" srcId="{D47ED992-EDAA-4FD7-A233-EC1D8C332BD2}" destId="{80CB7030-BEFC-42FA-A9AE-10A0012931EE}" srcOrd="0" destOrd="0" presId="urn:microsoft.com/office/officeart/2005/8/layout/radial1"/>
    <dgm:cxn modelId="{9229CA9C-1A45-42BB-95A4-D7F01FDBA26E}" type="presParOf" srcId="{0E335B85-D53A-4B96-AAF9-42E403E3CD48}" destId="{B0819E87-7581-4F5C-A1FA-3DFB2B4C6723}" srcOrd="14" destOrd="0" presId="urn:microsoft.com/office/officeart/2005/8/layout/radial1"/>
    <dgm:cxn modelId="{61D34FF0-57B0-4668-82A5-96A65FCF7A88}" type="presParOf" srcId="{0E335B85-D53A-4B96-AAF9-42E403E3CD48}" destId="{FF43E030-783E-41A7-95F5-F2CC6886B95F}" srcOrd="15" destOrd="0" presId="urn:microsoft.com/office/officeart/2005/8/layout/radial1"/>
    <dgm:cxn modelId="{68147C79-B566-43C2-A57D-A3B05F236770}" type="presParOf" srcId="{FF43E030-783E-41A7-95F5-F2CC6886B95F}" destId="{04C58A07-3057-4293-905C-C0181AB366DA}" srcOrd="0" destOrd="0" presId="urn:microsoft.com/office/officeart/2005/8/layout/radial1"/>
    <dgm:cxn modelId="{31AE7BFD-D632-4847-9BE7-A1CE11F8BA9D}" type="presParOf" srcId="{0E335B85-D53A-4B96-AAF9-42E403E3CD48}" destId="{A4A928AA-28CC-4B07-96FA-EF76BF5CF830}" srcOrd="16" destOrd="0" presId="urn:microsoft.com/office/officeart/2005/8/layout/radial1"/>
    <dgm:cxn modelId="{13F6DD34-DA08-4E16-9EB0-8DB775AA9C4F}" type="presParOf" srcId="{0E335B85-D53A-4B96-AAF9-42E403E3CD48}" destId="{D7AA672C-CFC8-4E04-A173-38C0BB2CD006}" srcOrd="17" destOrd="0" presId="urn:microsoft.com/office/officeart/2005/8/layout/radial1"/>
    <dgm:cxn modelId="{894C36F8-3AC1-40E0-9030-3BD636CDA3F4}" type="presParOf" srcId="{D7AA672C-CFC8-4E04-A173-38C0BB2CD006}" destId="{6341C663-4997-48A5-842F-FCEAFE2FF812}" srcOrd="0" destOrd="0" presId="urn:microsoft.com/office/officeart/2005/8/layout/radial1"/>
    <dgm:cxn modelId="{6E9F3B26-FF5D-4BC5-BA79-CF252FB51704}" type="presParOf" srcId="{0E335B85-D53A-4B96-AAF9-42E403E3CD48}" destId="{C567DE71-7146-41EF-AB46-3EA3A7875F13}" srcOrd="1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2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FA7CB55-84E1-43F7-80A6-0DD8E7B6D16D}">
      <dsp:nvSpPr>
        <dsp:cNvPr id="0" name=""/>
        <dsp:cNvSpPr/>
      </dsp:nvSpPr>
      <dsp:spPr>
        <a:xfrm>
          <a:off x="-692424" y="114300"/>
          <a:ext cx="2832649" cy="14478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smtClean="0"/>
            <a:t>Policy/ Systems</a:t>
          </a:r>
          <a:endParaRPr lang="en-US" sz="1000" kern="1200" dirty="0"/>
        </a:p>
      </dsp:txBody>
      <dsp:txXfrm>
        <a:off x="327895" y="186690"/>
        <a:ext cx="792008" cy="217170"/>
      </dsp:txXfrm>
    </dsp:sp>
    <dsp:sp modelId="{2F41B718-DB04-4612-BC5C-64E3AF965B1F}">
      <dsp:nvSpPr>
        <dsp:cNvPr id="0" name=""/>
        <dsp:cNvSpPr/>
      </dsp:nvSpPr>
      <dsp:spPr>
        <a:xfrm>
          <a:off x="-440635" y="411724"/>
          <a:ext cx="2329070" cy="11582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Community</a:t>
          </a:r>
          <a:endParaRPr lang="en-US" sz="1000" kern="1200" dirty="0"/>
        </a:p>
      </dsp:txBody>
      <dsp:txXfrm>
        <a:off x="316895" y="481218"/>
        <a:ext cx="814009" cy="208483"/>
      </dsp:txXfrm>
    </dsp:sp>
    <dsp:sp modelId="{B50CCFA1-0A00-4E04-AA1B-67C592463648}">
      <dsp:nvSpPr>
        <dsp:cNvPr id="0" name=""/>
        <dsp:cNvSpPr/>
      </dsp:nvSpPr>
      <dsp:spPr>
        <a:xfrm>
          <a:off x="125896" y="693419"/>
          <a:ext cx="1196007" cy="86868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Family</a:t>
          </a:r>
          <a:endParaRPr lang="en-US" sz="1000" kern="1200" dirty="0"/>
        </a:p>
      </dsp:txBody>
      <dsp:txXfrm>
        <a:off x="445230" y="758570"/>
        <a:ext cx="557339" cy="195453"/>
      </dsp:txXfrm>
    </dsp:sp>
    <dsp:sp modelId="{6F64F5ED-70C1-455F-A29A-70850AC71B42}">
      <dsp:nvSpPr>
        <dsp:cNvPr id="0" name=""/>
        <dsp:cNvSpPr/>
      </dsp:nvSpPr>
      <dsp:spPr>
        <a:xfrm>
          <a:off x="377687" y="982980"/>
          <a:ext cx="692424" cy="5791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Youth</a:t>
          </a:r>
          <a:r>
            <a:rPr lang="en-US" sz="1200" kern="1200" dirty="0" smtClean="0"/>
            <a:t> </a:t>
          </a:r>
          <a:endParaRPr lang="en-US" sz="1200" kern="1200" dirty="0"/>
        </a:p>
      </dsp:txBody>
      <dsp:txXfrm>
        <a:off x="479090" y="1127760"/>
        <a:ext cx="489618" cy="28956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583064-BB69-47B8-9C65-C037B9324B56}">
      <dsp:nvSpPr>
        <dsp:cNvPr id="0" name=""/>
        <dsp:cNvSpPr/>
      </dsp:nvSpPr>
      <dsp:spPr>
        <a:xfrm>
          <a:off x="1129204" y="938704"/>
          <a:ext cx="713390" cy="713390"/>
        </a:xfrm>
        <a:prstGeom prst="ellipse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shade val="80000"/>
            </a:schemeClr>
          </a:contourClr>
        </a:sp3d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u="sng" kern="1200" dirty="0" smtClean="0">
              <a:solidFill>
                <a:schemeClr val="tx1"/>
              </a:solidFill>
            </a:rPr>
            <a:t>Educated</a:t>
          </a:r>
          <a:endParaRPr lang="en-US" sz="1000" u="sng" kern="1200" dirty="0">
            <a:solidFill>
              <a:schemeClr val="tx1"/>
            </a:solidFill>
          </a:endParaRPr>
        </a:p>
      </dsp:txBody>
      <dsp:txXfrm>
        <a:off x="1129204" y="938704"/>
        <a:ext cx="713390" cy="713390"/>
      </dsp:txXfrm>
    </dsp:sp>
    <dsp:sp modelId="{B1C36640-27AC-4860-9340-5F6D2AA155AA}">
      <dsp:nvSpPr>
        <dsp:cNvPr id="0" name=""/>
        <dsp:cNvSpPr/>
      </dsp:nvSpPr>
      <dsp:spPr>
        <a:xfrm rot="17141832">
          <a:off x="1515832" y="842542"/>
          <a:ext cx="182529" cy="43209"/>
        </a:xfrm>
        <a:custGeom>
          <a:avLst/>
          <a:gdLst/>
          <a:ahLst/>
          <a:cxnLst/>
          <a:rect l="0" t="0" r="0" b="0"/>
          <a:pathLst>
            <a:path>
              <a:moveTo>
                <a:pt x="0" y="21604"/>
              </a:moveTo>
              <a:lnTo>
                <a:pt x="182529" y="21604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141832">
        <a:off x="1602533" y="859583"/>
        <a:ext cx="9126" cy="9126"/>
      </dsp:txXfrm>
    </dsp:sp>
    <dsp:sp modelId="{B5B75CDF-3B5F-4724-AE87-90A065B07F09}">
      <dsp:nvSpPr>
        <dsp:cNvPr id="0" name=""/>
        <dsp:cNvSpPr/>
      </dsp:nvSpPr>
      <dsp:spPr>
        <a:xfrm>
          <a:off x="1371599" y="76198"/>
          <a:ext cx="713390" cy="713390"/>
        </a:xfrm>
        <a:prstGeom prst="ellipse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shade val="80000"/>
            </a:schemeClr>
          </a:contourClr>
        </a:sp3d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>
              <a:solidFill>
                <a:schemeClr val="bg1"/>
              </a:solidFill>
            </a:rPr>
            <a:t>Youth/Families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1371599" y="76198"/>
        <a:ext cx="713390" cy="713390"/>
      </dsp:txXfrm>
    </dsp:sp>
    <dsp:sp modelId="{00A91682-D99B-4D13-9C0A-00B802BB13AE}">
      <dsp:nvSpPr>
        <dsp:cNvPr id="0" name=""/>
        <dsp:cNvSpPr/>
      </dsp:nvSpPr>
      <dsp:spPr>
        <a:xfrm rot="20063232">
          <a:off x="1787869" y="1033043"/>
          <a:ext cx="400459" cy="43209"/>
        </a:xfrm>
        <a:custGeom>
          <a:avLst/>
          <a:gdLst/>
          <a:ahLst/>
          <a:cxnLst/>
          <a:rect l="0" t="0" r="0" b="0"/>
          <a:pathLst>
            <a:path>
              <a:moveTo>
                <a:pt x="0" y="21604"/>
              </a:moveTo>
              <a:lnTo>
                <a:pt x="400459" y="21604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0063232">
        <a:off x="1978087" y="1044637"/>
        <a:ext cx="20022" cy="20022"/>
      </dsp:txXfrm>
    </dsp:sp>
    <dsp:sp modelId="{06519CBD-1057-493D-BBA8-F032DE8D75BF}">
      <dsp:nvSpPr>
        <dsp:cNvPr id="0" name=""/>
        <dsp:cNvSpPr/>
      </dsp:nvSpPr>
      <dsp:spPr>
        <a:xfrm>
          <a:off x="2133603" y="457202"/>
          <a:ext cx="713390" cy="713390"/>
        </a:xfrm>
        <a:prstGeom prst="ellipse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shade val="80000"/>
            </a:schemeClr>
          </a:contourClr>
        </a:sp3d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>
              <a:solidFill>
                <a:schemeClr val="bg1"/>
              </a:solidFill>
            </a:rPr>
            <a:t>Schools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2133603" y="457202"/>
        <a:ext cx="713390" cy="713390"/>
      </dsp:txXfrm>
    </dsp:sp>
    <dsp:sp modelId="{F0F3B87C-5083-4105-935C-1EE269A066FB}">
      <dsp:nvSpPr>
        <dsp:cNvPr id="0" name=""/>
        <dsp:cNvSpPr/>
      </dsp:nvSpPr>
      <dsp:spPr>
        <a:xfrm rot="10642122">
          <a:off x="712794" y="1299742"/>
          <a:ext cx="417006" cy="43209"/>
        </a:xfrm>
        <a:custGeom>
          <a:avLst/>
          <a:gdLst/>
          <a:ahLst/>
          <a:cxnLst/>
          <a:rect l="0" t="0" r="0" b="0"/>
          <a:pathLst>
            <a:path>
              <a:moveTo>
                <a:pt x="0" y="21604"/>
              </a:moveTo>
              <a:lnTo>
                <a:pt x="417006" y="21604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642122">
        <a:off x="910872" y="1310922"/>
        <a:ext cx="20850" cy="20850"/>
      </dsp:txXfrm>
    </dsp:sp>
    <dsp:sp modelId="{5004DAB3-C33E-4F8D-A7F3-05BFF8A58EC6}">
      <dsp:nvSpPr>
        <dsp:cNvPr id="0" name=""/>
        <dsp:cNvSpPr/>
      </dsp:nvSpPr>
      <dsp:spPr>
        <a:xfrm>
          <a:off x="0" y="990600"/>
          <a:ext cx="713390" cy="713390"/>
        </a:xfrm>
        <a:prstGeom prst="ellipse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shade val="80000"/>
            </a:schemeClr>
          </a:contourClr>
        </a:sp3d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>
              <a:solidFill>
                <a:schemeClr val="bg1"/>
              </a:solidFill>
            </a:rPr>
            <a:t>CDE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0" y="990600"/>
        <a:ext cx="713390" cy="713390"/>
      </dsp:txXfrm>
    </dsp:sp>
    <dsp:sp modelId="{E889A3A4-CF7D-47FE-9654-B96F9DE9A98A}">
      <dsp:nvSpPr>
        <dsp:cNvPr id="0" name=""/>
        <dsp:cNvSpPr/>
      </dsp:nvSpPr>
      <dsp:spPr>
        <a:xfrm rot="4218354">
          <a:off x="1529196" y="1718841"/>
          <a:ext cx="232002" cy="43209"/>
        </a:xfrm>
        <a:custGeom>
          <a:avLst/>
          <a:gdLst/>
          <a:ahLst/>
          <a:cxnLst/>
          <a:rect l="0" t="0" r="0" b="0"/>
          <a:pathLst>
            <a:path>
              <a:moveTo>
                <a:pt x="0" y="21604"/>
              </a:moveTo>
              <a:lnTo>
                <a:pt x="232002" y="21604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4218354">
        <a:off x="1639397" y="1734645"/>
        <a:ext cx="11600" cy="11600"/>
      </dsp:txXfrm>
    </dsp:sp>
    <dsp:sp modelId="{D5C4D7BE-EB74-4949-B6E8-5AA8F09415FF}">
      <dsp:nvSpPr>
        <dsp:cNvPr id="0" name=""/>
        <dsp:cNvSpPr/>
      </dsp:nvSpPr>
      <dsp:spPr>
        <a:xfrm>
          <a:off x="1447800" y="1828796"/>
          <a:ext cx="713390" cy="713390"/>
        </a:xfrm>
        <a:prstGeom prst="ellipse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shade val="80000"/>
            </a:schemeClr>
          </a:contourClr>
        </a:sp3d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>
              <a:solidFill>
                <a:schemeClr val="bg1"/>
              </a:solidFill>
            </a:rPr>
            <a:t>Foundations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1447800" y="1828796"/>
        <a:ext cx="713390" cy="713390"/>
      </dsp:txXfrm>
    </dsp:sp>
    <dsp:sp modelId="{4A245301-4893-431B-AFE7-2BA511943D63}">
      <dsp:nvSpPr>
        <dsp:cNvPr id="0" name=""/>
        <dsp:cNvSpPr/>
      </dsp:nvSpPr>
      <dsp:spPr>
        <a:xfrm rot="8120178">
          <a:off x="759176" y="1718841"/>
          <a:ext cx="552843" cy="43209"/>
        </a:xfrm>
        <a:custGeom>
          <a:avLst/>
          <a:gdLst/>
          <a:ahLst/>
          <a:cxnLst/>
          <a:rect l="0" t="0" r="0" b="0"/>
          <a:pathLst>
            <a:path>
              <a:moveTo>
                <a:pt x="0" y="21604"/>
              </a:moveTo>
              <a:lnTo>
                <a:pt x="552843" y="21604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8120178">
        <a:off x="1021777" y="1726624"/>
        <a:ext cx="27642" cy="27642"/>
      </dsp:txXfrm>
    </dsp:sp>
    <dsp:sp modelId="{64AD1CB1-CC5A-4CCA-9D31-845BFDEFA85C}">
      <dsp:nvSpPr>
        <dsp:cNvPr id="0" name=""/>
        <dsp:cNvSpPr/>
      </dsp:nvSpPr>
      <dsp:spPr>
        <a:xfrm>
          <a:off x="228602" y="1828796"/>
          <a:ext cx="713390" cy="713390"/>
        </a:xfrm>
        <a:prstGeom prst="ellipse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shade val="80000"/>
            </a:schemeClr>
          </a:contourClr>
        </a:sp3d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>
              <a:solidFill>
                <a:schemeClr val="bg1"/>
              </a:solidFill>
            </a:rPr>
            <a:t>Higher</a:t>
          </a:r>
          <a:r>
            <a:rPr lang="en-US" sz="600" kern="1200" dirty="0" smtClean="0">
              <a:solidFill>
                <a:schemeClr val="tx1"/>
              </a:solidFill>
            </a:rPr>
            <a:t> </a:t>
          </a:r>
          <a:r>
            <a:rPr lang="en-US" sz="600" kern="1200" dirty="0" smtClean="0">
              <a:solidFill>
                <a:schemeClr val="bg1"/>
              </a:solidFill>
            </a:rPr>
            <a:t>Education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228602" y="1828796"/>
        <a:ext cx="713390" cy="713390"/>
      </dsp:txXfrm>
    </dsp:sp>
    <dsp:sp modelId="{F39C8106-9153-4DF0-9524-76169D43D2BA}">
      <dsp:nvSpPr>
        <dsp:cNvPr id="0" name=""/>
        <dsp:cNvSpPr/>
      </dsp:nvSpPr>
      <dsp:spPr>
        <a:xfrm rot="13286646">
          <a:off x="702644" y="842542"/>
          <a:ext cx="589707" cy="43209"/>
        </a:xfrm>
        <a:custGeom>
          <a:avLst/>
          <a:gdLst/>
          <a:ahLst/>
          <a:cxnLst/>
          <a:rect l="0" t="0" r="0" b="0"/>
          <a:pathLst>
            <a:path>
              <a:moveTo>
                <a:pt x="0" y="21604"/>
              </a:moveTo>
              <a:lnTo>
                <a:pt x="589707" y="21604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3286646">
        <a:off x="982755" y="849404"/>
        <a:ext cx="29485" cy="29485"/>
      </dsp:txXfrm>
    </dsp:sp>
    <dsp:sp modelId="{B973377B-8757-4951-B19C-395EB57173E0}">
      <dsp:nvSpPr>
        <dsp:cNvPr id="0" name=""/>
        <dsp:cNvSpPr/>
      </dsp:nvSpPr>
      <dsp:spPr>
        <a:xfrm>
          <a:off x="152400" y="76199"/>
          <a:ext cx="713390" cy="713390"/>
        </a:xfrm>
        <a:prstGeom prst="ellipse">
          <a:avLst/>
        </a:prstGeom>
        <a:gradFill rotWithShape="1">
          <a:gsLst>
            <a:gs pos="0">
              <a:schemeClr val="accent3">
                <a:tint val="92000"/>
                <a:satMod val="170000"/>
              </a:schemeClr>
            </a:gs>
            <a:gs pos="15000">
              <a:schemeClr val="accent3">
                <a:tint val="92000"/>
                <a:shade val="99000"/>
                <a:satMod val="170000"/>
              </a:schemeClr>
            </a:gs>
            <a:gs pos="62000">
              <a:schemeClr val="accent3">
                <a:tint val="96000"/>
                <a:shade val="80000"/>
                <a:satMod val="170000"/>
              </a:schemeClr>
            </a:gs>
            <a:gs pos="97000">
              <a:schemeClr val="accent3">
                <a:tint val="98000"/>
                <a:shade val="63000"/>
                <a:satMod val="170000"/>
              </a:schemeClr>
            </a:gs>
            <a:gs pos="100000">
              <a:schemeClr val="accent3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3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3">
              <a:shade val="80000"/>
            </a:schemeClr>
          </a:contourClr>
        </a:sp3d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>
              <a:solidFill>
                <a:schemeClr val="bg1"/>
              </a:solidFill>
            </a:rPr>
            <a:t>Nonprofits/ CBOs</a:t>
          </a:r>
          <a:endParaRPr lang="en-US" sz="600" kern="1200" dirty="0">
            <a:solidFill>
              <a:schemeClr val="bg1"/>
            </a:solidFill>
          </a:endParaRPr>
        </a:p>
      </dsp:txBody>
      <dsp:txXfrm>
        <a:off x="152400" y="76199"/>
        <a:ext cx="713390" cy="71339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583064-BB69-47B8-9C65-C037B9324B56}">
      <dsp:nvSpPr>
        <dsp:cNvPr id="0" name=""/>
        <dsp:cNvSpPr/>
      </dsp:nvSpPr>
      <dsp:spPr>
        <a:xfrm>
          <a:off x="1040538" y="917265"/>
          <a:ext cx="662123" cy="680068"/>
        </a:xfrm>
        <a:prstGeom prst="ellipse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shade val="80000"/>
            </a:schemeClr>
          </a:contourClr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u="sng" kern="1200" dirty="0" smtClean="0">
              <a:solidFill>
                <a:schemeClr val="tx1"/>
              </a:solidFill>
            </a:rPr>
            <a:t>Safe</a:t>
          </a:r>
          <a:endParaRPr lang="en-US" sz="1200" u="sng" kern="1200" dirty="0">
            <a:solidFill>
              <a:schemeClr val="tx1"/>
            </a:solidFill>
          </a:endParaRPr>
        </a:p>
      </dsp:txBody>
      <dsp:txXfrm>
        <a:off x="1040538" y="917265"/>
        <a:ext cx="662123" cy="680068"/>
      </dsp:txXfrm>
    </dsp:sp>
    <dsp:sp modelId="{1EA38EA2-512C-4653-AB7F-4C26B0D7DFFB}">
      <dsp:nvSpPr>
        <dsp:cNvPr id="0" name=""/>
        <dsp:cNvSpPr/>
      </dsp:nvSpPr>
      <dsp:spPr>
        <a:xfrm rot="17251272">
          <a:off x="1362316" y="763260"/>
          <a:ext cx="318767" cy="37192"/>
        </a:xfrm>
        <a:custGeom>
          <a:avLst/>
          <a:gdLst/>
          <a:ahLst/>
          <a:cxnLst/>
          <a:rect l="0" t="0" r="0" b="0"/>
          <a:pathLst>
            <a:path>
              <a:moveTo>
                <a:pt x="0" y="18596"/>
              </a:moveTo>
              <a:lnTo>
                <a:pt x="318767" y="18596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251272">
        <a:off x="1513730" y="773887"/>
        <a:ext cx="15938" cy="15938"/>
      </dsp:txXfrm>
    </dsp:sp>
    <dsp:sp modelId="{D8D5E837-2480-437A-B476-0505A3A29293}">
      <dsp:nvSpPr>
        <dsp:cNvPr id="0" name=""/>
        <dsp:cNvSpPr/>
      </dsp:nvSpPr>
      <dsp:spPr>
        <a:xfrm>
          <a:off x="1371599" y="76202"/>
          <a:ext cx="566813" cy="566813"/>
        </a:xfrm>
        <a:prstGeom prst="ellipse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shade val="80000"/>
            </a:schemeClr>
          </a:contourClr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Youth/Families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371599" y="76202"/>
        <a:ext cx="566813" cy="566813"/>
      </dsp:txXfrm>
    </dsp:sp>
    <dsp:sp modelId="{D43B7E05-A6E0-4AF5-9E97-3FCF06EB1463}">
      <dsp:nvSpPr>
        <dsp:cNvPr id="0" name=""/>
        <dsp:cNvSpPr/>
      </dsp:nvSpPr>
      <dsp:spPr>
        <a:xfrm rot="20024658">
          <a:off x="1650450" y="1007541"/>
          <a:ext cx="379566" cy="37192"/>
        </a:xfrm>
        <a:custGeom>
          <a:avLst/>
          <a:gdLst/>
          <a:ahLst/>
          <a:cxnLst/>
          <a:rect l="0" t="0" r="0" b="0"/>
          <a:pathLst>
            <a:path>
              <a:moveTo>
                <a:pt x="0" y="18596"/>
              </a:moveTo>
              <a:lnTo>
                <a:pt x="379566" y="18596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20024658">
        <a:off x="1830744" y="1016648"/>
        <a:ext cx="18978" cy="18978"/>
      </dsp:txXfrm>
    </dsp:sp>
    <dsp:sp modelId="{1B05D914-CF14-484B-B081-ED01FF2F7D00}">
      <dsp:nvSpPr>
        <dsp:cNvPr id="0" name=""/>
        <dsp:cNvSpPr/>
      </dsp:nvSpPr>
      <dsp:spPr>
        <a:xfrm>
          <a:off x="1981196" y="533402"/>
          <a:ext cx="566813" cy="566813"/>
        </a:xfrm>
        <a:prstGeom prst="ellipse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shade val="80000"/>
            </a:schemeClr>
          </a:contourClr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State Judicial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981196" y="533402"/>
        <a:ext cx="566813" cy="566813"/>
      </dsp:txXfrm>
    </dsp:sp>
    <dsp:sp modelId="{6FFA1B56-2828-474A-BEB4-30134DFDB322}">
      <dsp:nvSpPr>
        <dsp:cNvPr id="0" name=""/>
        <dsp:cNvSpPr/>
      </dsp:nvSpPr>
      <dsp:spPr>
        <a:xfrm rot="1101114">
          <a:off x="1676318" y="1407095"/>
          <a:ext cx="405814" cy="37192"/>
        </a:xfrm>
        <a:custGeom>
          <a:avLst/>
          <a:gdLst/>
          <a:ahLst/>
          <a:cxnLst/>
          <a:rect l="0" t="0" r="0" b="0"/>
          <a:pathLst>
            <a:path>
              <a:moveTo>
                <a:pt x="0" y="18596"/>
              </a:moveTo>
              <a:lnTo>
                <a:pt x="405814" y="18596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1101114">
        <a:off x="1869080" y="1415546"/>
        <a:ext cx="20290" cy="20290"/>
      </dsp:txXfrm>
    </dsp:sp>
    <dsp:sp modelId="{47EAAA71-607A-4F84-AD45-2CFCA558FCC4}">
      <dsp:nvSpPr>
        <dsp:cNvPr id="0" name=""/>
        <dsp:cNvSpPr/>
      </dsp:nvSpPr>
      <dsp:spPr>
        <a:xfrm>
          <a:off x="2057399" y="1295401"/>
          <a:ext cx="566813" cy="566813"/>
        </a:xfrm>
        <a:prstGeom prst="ellipse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shade val="80000"/>
            </a:schemeClr>
          </a:contourClr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CDPS/Juvenile Justice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2057399" y="1295401"/>
        <a:ext cx="566813" cy="566813"/>
      </dsp:txXfrm>
    </dsp:sp>
    <dsp:sp modelId="{A2CA02D9-EBE1-4553-ACCE-D4965C16B0F4}">
      <dsp:nvSpPr>
        <dsp:cNvPr id="0" name=""/>
        <dsp:cNvSpPr/>
      </dsp:nvSpPr>
      <dsp:spPr>
        <a:xfrm rot="3779325">
          <a:off x="1432904" y="1690531"/>
          <a:ext cx="338050" cy="37192"/>
        </a:xfrm>
        <a:custGeom>
          <a:avLst/>
          <a:gdLst/>
          <a:ahLst/>
          <a:cxnLst/>
          <a:rect l="0" t="0" r="0" b="0"/>
          <a:pathLst>
            <a:path>
              <a:moveTo>
                <a:pt x="0" y="18596"/>
              </a:moveTo>
              <a:lnTo>
                <a:pt x="338050" y="18596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3779325">
        <a:off x="1593478" y="1700676"/>
        <a:ext cx="16902" cy="16902"/>
      </dsp:txXfrm>
    </dsp:sp>
    <dsp:sp modelId="{2CD1C239-8FF3-4A61-AAD8-D18A48A399DF}">
      <dsp:nvSpPr>
        <dsp:cNvPr id="0" name=""/>
        <dsp:cNvSpPr/>
      </dsp:nvSpPr>
      <dsp:spPr>
        <a:xfrm>
          <a:off x="1524001" y="1828800"/>
          <a:ext cx="566813" cy="566813"/>
        </a:xfrm>
        <a:prstGeom prst="ellipse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shade val="80000"/>
            </a:schemeClr>
          </a:contourClr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Courts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524001" y="1828800"/>
        <a:ext cx="566813" cy="566813"/>
      </dsp:txXfrm>
    </dsp:sp>
    <dsp:sp modelId="{1F5C49CB-5C79-4D9D-AC8D-9389FF5ABB21}">
      <dsp:nvSpPr>
        <dsp:cNvPr id="0" name=""/>
        <dsp:cNvSpPr/>
      </dsp:nvSpPr>
      <dsp:spPr>
        <a:xfrm rot="7378898">
          <a:off x="880314" y="1688760"/>
          <a:ext cx="398439" cy="37192"/>
        </a:xfrm>
        <a:custGeom>
          <a:avLst/>
          <a:gdLst/>
          <a:ahLst/>
          <a:cxnLst/>
          <a:rect l="0" t="0" r="0" b="0"/>
          <a:pathLst>
            <a:path>
              <a:moveTo>
                <a:pt x="0" y="18596"/>
              </a:moveTo>
              <a:lnTo>
                <a:pt x="398439" y="18596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7378898">
        <a:off x="1069573" y="1697395"/>
        <a:ext cx="19921" cy="19921"/>
      </dsp:txXfrm>
    </dsp:sp>
    <dsp:sp modelId="{AA5B48A4-1E15-40DB-97B6-4A6CFF70FF9C}">
      <dsp:nvSpPr>
        <dsp:cNvPr id="0" name=""/>
        <dsp:cNvSpPr/>
      </dsp:nvSpPr>
      <dsp:spPr>
        <a:xfrm>
          <a:off x="533400" y="1828799"/>
          <a:ext cx="566813" cy="566813"/>
        </a:xfrm>
        <a:prstGeom prst="ellipse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shade val="80000"/>
            </a:schemeClr>
          </a:contourClr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Law Enforcement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533400" y="1828799"/>
        <a:ext cx="566813" cy="566813"/>
      </dsp:txXfrm>
    </dsp:sp>
    <dsp:sp modelId="{680A1F7A-03A8-4822-9072-33740A23A7F0}">
      <dsp:nvSpPr>
        <dsp:cNvPr id="0" name=""/>
        <dsp:cNvSpPr/>
      </dsp:nvSpPr>
      <dsp:spPr>
        <a:xfrm rot="9812414">
          <a:off x="544553" y="1406306"/>
          <a:ext cx="519531" cy="37192"/>
        </a:xfrm>
        <a:custGeom>
          <a:avLst/>
          <a:gdLst/>
          <a:ahLst/>
          <a:cxnLst/>
          <a:rect l="0" t="0" r="0" b="0"/>
          <a:pathLst>
            <a:path>
              <a:moveTo>
                <a:pt x="0" y="18596"/>
              </a:moveTo>
              <a:lnTo>
                <a:pt x="519531" y="18596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9812414">
        <a:off x="791331" y="1411914"/>
        <a:ext cx="25976" cy="25976"/>
      </dsp:txXfrm>
    </dsp:sp>
    <dsp:sp modelId="{E2CABBDE-2A48-4DE5-BA1A-CF6C86927642}">
      <dsp:nvSpPr>
        <dsp:cNvPr id="0" name=""/>
        <dsp:cNvSpPr/>
      </dsp:nvSpPr>
      <dsp:spPr>
        <a:xfrm>
          <a:off x="0" y="1295399"/>
          <a:ext cx="566813" cy="566813"/>
        </a:xfrm>
        <a:prstGeom prst="ellipse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shade val="80000"/>
            </a:schemeClr>
          </a:contourClr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Corrections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0" y="1295399"/>
        <a:ext cx="566813" cy="566813"/>
      </dsp:txXfrm>
    </dsp:sp>
    <dsp:sp modelId="{0A60B81E-CAF7-4322-9195-4B8F7E72860D}">
      <dsp:nvSpPr>
        <dsp:cNvPr id="0" name=""/>
        <dsp:cNvSpPr/>
      </dsp:nvSpPr>
      <dsp:spPr>
        <a:xfrm rot="12122268">
          <a:off x="525712" y="1009287"/>
          <a:ext cx="558278" cy="37192"/>
        </a:xfrm>
        <a:custGeom>
          <a:avLst/>
          <a:gdLst/>
          <a:ahLst/>
          <a:cxnLst/>
          <a:rect l="0" t="0" r="0" b="0"/>
          <a:pathLst>
            <a:path>
              <a:moveTo>
                <a:pt x="0" y="18596"/>
              </a:moveTo>
              <a:lnTo>
                <a:pt x="558278" y="18596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12122268">
        <a:off x="790894" y="1013926"/>
        <a:ext cx="27913" cy="27913"/>
      </dsp:txXfrm>
    </dsp:sp>
    <dsp:sp modelId="{97BFA10E-866B-46B8-82D7-68127A1EA700}">
      <dsp:nvSpPr>
        <dsp:cNvPr id="0" name=""/>
        <dsp:cNvSpPr/>
      </dsp:nvSpPr>
      <dsp:spPr>
        <a:xfrm>
          <a:off x="0" y="533399"/>
          <a:ext cx="566813" cy="566813"/>
        </a:xfrm>
        <a:prstGeom prst="ellipse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shade val="80000"/>
            </a:schemeClr>
          </a:contourClr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Foundations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0" y="533399"/>
        <a:ext cx="566813" cy="566813"/>
      </dsp:txXfrm>
    </dsp:sp>
    <dsp:sp modelId="{55ED26A4-8771-43AE-BC8E-4A4D1339F117}">
      <dsp:nvSpPr>
        <dsp:cNvPr id="0" name=""/>
        <dsp:cNvSpPr/>
      </dsp:nvSpPr>
      <dsp:spPr>
        <a:xfrm rot="14853038">
          <a:off x="944020" y="726215"/>
          <a:ext cx="431660" cy="37192"/>
        </a:xfrm>
        <a:custGeom>
          <a:avLst/>
          <a:gdLst/>
          <a:ahLst/>
          <a:cxnLst/>
          <a:rect l="0" t="0" r="0" b="0"/>
          <a:pathLst>
            <a:path>
              <a:moveTo>
                <a:pt x="0" y="18596"/>
              </a:moveTo>
              <a:lnTo>
                <a:pt x="431660" y="18596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14853038">
        <a:off x="1149059" y="734020"/>
        <a:ext cx="21583" cy="21583"/>
      </dsp:txXfrm>
    </dsp:sp>
    <dsp:sp modelId="{CC429451-DA69-45B5-9F5B-2D4C5DCD53BE}">
      <dsp:nvSpPr>
        <dsp:cNvPr id="0" name=""/>
        <dsp:cNvSpPr/>
      </dsp:nvSpPr>
      <dsp:spPr>
        <a:xfrm>
          <a:off x="685801" y="1"/>
          <a:ext cx="566813" cy="566813"/>
        </a:xfrm>
        <a:prstGeom prst="ellipse">
          <a:avLst/>
        </a:prstGeom>
        <a:gradFill rotWithShape="1">
          <a:gsLst>
            <a:gs pos="0">
              <a:schemeClr val="accent2">
                <a:tint val="92000"/>
                <a:satMod val="170000"/>
              </a:schemeClr>
            </a:gs>
            <a:gs pos="15000">
              <a:schemeClr val="accent2">
                <a:tint val="92000"/>
                <a:shade val="99000"/>
                <a:satMod val="170000"/>
              </a:schemeClr>
            </a:gs>
            <a:gs pos="62000">
              <a:schemeClr val="accent2">
                <a:tint val="96000"/>
                <a:shade val="80000"/>
                <a:satMod val="170000"/>
              </a:schemeClr>
            </a:gs>
            <a:gs pos="97000">
              <a:schemeClr val="accent2">
                <a:tint val="98000"/>
                <a:shade val="63000"/>
                <a:satMod val="170000"/>
              </a:schemeClr>
            </a:gs>
            <a:gs pos="100000">
              <a:schemeClr val="accent2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2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shade val="80000"/>
            </a:schemeClr>
          </a:contourClr>
        </a:sp3d>
      </dsp:spPr>
      <dsp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  <a:effectLst/>
            </a:rPr>
            <a:t>Nonprofits/ CBOs</a:t>
          </a:r>
          <a:endParaRPr lang="en-US" sz="500" kern="1200" dirty="0">
            <a:solidFill>
              <a:schemeClr val="bg1"/>
            </a:solidFill>
            <a:effectLst/>
          </a:endParaRPr>
        </a:p>
      </dsp:txBody>
      <dsp:txXfrm>
        <a:off x="685801" y="1"/>
        <a:ext cx="566813" cy="566813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583064-BB69-47B8-9C65-C037B9324B56}">
      <dsp:nvSpPr>
        <dsp:cNvPr id="0" name=""/>
        <dsp:cNvSpPr/>
      </dsp:nvSpPr>
      <dsp:spPr>
        <a:xfrm>
          <a:off x="943685" y="954210"/>
          <a:ext cx="818884" cy="758578"/>
        </a:xfrm>
        <a:prstGeom prst="ellipse">
          <a:avLst/>
        </a:prstGeom>
        <a:gradFill rotWithShape="1">
          <a:gsLst>
            <a:gs pos="0">
              <a:schemeClr val="accent6">
                <a:tint val="92000"/>
                <a:satMod val="170000"/>
              </a:schemeClr>
            </a:gs>
            <a:gs pos="15000">
              <a:schemeClr val="accent6">
                <a:tint val="92000"/>
                <a:shade val="99000"/>
                <a:satMod val="170000"/>
              </a:schemeClr>
            </a:gs>
            <a:gs pos="62000">
              <a:schemeClr val="accent6">
                <a:tint val="96000"/>
                <a:shade val="80000"/>
                <a:satMod val="170000"/>
              </a:schemeClr>
            </a:gs>
            <a:gs pos="97000">
              <a:schemeClr val="accent6">
                <a:tint val="98000"/>
                <a:shade val="63000"/>
                <a:satMod val="170000"/>
              </a:schemeClr>
            </a:gs>
            <a:gs pos="100000">
              <a:schemeClr val="accent6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6">
              <a:shade val="80000"/>
            </a:schemeClr>
          </a:contourClr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2227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950" b="0" u="sng" kern="1200" dirty="0" smtClean="0">
              <a:solidFill>
                <a:schemeClr val="tx1"/>
              </a:solidFill>
            </a:rPr>
            <a:t>Connected</a:t>
          </a:r>
          <a:endParaRPr lang="en-US" sz="950" b="0" u="sng" kern="1200" dirty="0">
            <a:solidFill>
              <a:schemeClr val="tx1"/>
            </a:solidFill>
          </a:endParaRPr>
        </a:p>
      </dsp:txBody>
      <dsp:txXfrm>
        <a:off x="943685" y="954210"/>
        <a:ext cx="818884" cy="758578"/>
      </dsp:txXfrm>
    </dsp:sp>
    <dsp:sp modelId="{656019DA-421A-45B2-B471-07D0B05E7C37}">
      <dsp:nvSpPr>
        <dsp:cNvPr id="0" name=""/>
        <dsp:cNvSpPr/>
      </dsp:nvSpPr>
      <dsp:spPr>
        <a:xfrm rot="15410305">
          <a:off x="1033465" y="758032"/>
          <a:ext cx="379538" cy="39983"/>
        </a:xfrm>
        <a:custGeom>
          <a:avLst/>
          <a:gdLst/>
          <a:ahLst/>
          <a:cxnLst/>
          <a:rect l="0" t="0" r="0" b="0"/>
          <a:pathLst>
            <a:path>
              <a:moveTo>
                <a:pt x="0" y="19991"/>
              </a:moveTo>
              <a:lnTo>
                <a:pt x="379538" y="19991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15410305">
        <a:off x="1213746" y="768535"/>
        <a:ext cx="18976" cy="18976"/>
      </dsp:txXfrm>
    </dsp:sp>
    <dsp:sp modelId="{DC9E8A3A-E9C8-4AD2-93A1-1C166F48BFE8}">
      <dsp:nvSpPr>
        <dsp:cNvPr id="0" name=""/>
        <dsp:cNvSpPr/>
      </dsp:nvSpPr>
      <dsp:spPr>
        <a:xfrm>
          <a:off x="811018" y="0"/>
          <a:ext cx="601135" cy="601135"/>
        </a:xfrm>
        <a:prstGeom prst="ellipse">
          <a:avLst/>
        </a:prstGeom>
        <a:gradFill rotWithShape="1">
          <a:gsLst>
            <a:gs pos="0">
              <a:schemeClr val="accent6">
                <a:tint val="92000"/>
                <a:satMod val="170000"/>
              </a:schemeClr>
            </a:gs>
            <a:gs pos="15000">
              <a:schemeClr val="accent6">
                <a:tint val="92000"/>
                <a:shade val="99000"/>
                <a:satMod val="170000"/>
              </a:schemeClr>
            </a:gs>
            <a:gs pos="62000">
              <a:schemeClr val="accent6">
                <a:tint val="96000"/>
                <a:shade val="80000"/>
                <a:satMod val="170000"/>
              </a:schemeClr>
            </a:gs>
            <a:gs pos="97000">
              <a:schemeClr val="accent6">
                <a:tint val="98000"/>
                <a:shade val="63000"/>
                <a:satMod val="170000"/>
              </a:schemeClr>
            </a:gs>
            <a:gs pos="100000">
              <a:schemeClr val="accent6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6">
              <a:shade val="80000"/>
            </a:schemeClr>
          </a:contourClr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Youth/Families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811018" y="0"/>
        <a:ext cx="601135" cy="601135"/>
      </dsp:txXfrm>
    </dsp:sp>
    <dsp:sp modelId="{A75B6CFA-666B-4FB0-B285-2DD50CAFC7E5}">
      <dsp:nvSpPr>
        <dsp:cNvPr id="0" name=""/>
        <dsp:cNvSpPr/>
      </dsp:nvSpPr>
      <dsp:spPr>
        <a:xfrm rot="18900000">
          <a:off x="1583249" y="919072"/>
          <a:ext cx="328628" cy="39983"/>
        </a:xfrm>
        <a:custGeom>
          <a:avLst/>
          <a:gdLst/>
          <a:ahLst/>
          <a:cxnLst/>
          <a:rect l="0" t="0" r="0" b="0"/>
          <a:pathLst>
            <a:path>
              <a:moveTo>
                <a:pt x="0" y="19991"/>
              </a:moveTo>
              <a:lnTo>
                <a:pt x="328628" y="1999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8900000">
        <a:off x="1739347" y="930848"/>
        <a:ext cx="16431" cy="16431"/>
      </dsp:txXfrm>
    </dsp:sp>
    <dsp:sp modelId="{990C0238-FDC7-4305-84ED-0A22F266B4C3}">
      <dsp:nvSpPr>
        <dsp:cNvPr id="0" name=""/>
        <dsp:cNvSpPr/>
      </dsp:nvSpPr>
      <dsp:spPr>
        <a:xfrm>
          <a:off x="1775717" y="309775"/>
          <a:ext cx="601135" cy="601135"/>
        </a:xfrm>
        <a:prstGeom prst="ellipse">
          <a:avLst/>
        </a:prstGeom>
        <a:gradFill rotWithShape="1">
          <a:gsLst>
            <a:gs pos="0">
              <a:schemeClr val="accent6">
                <a:tint val="92000"/>
                <a:satMod val="170000"/>
              </a:schemeClr>
            </a:gs>
            <a:gs pos="15000">
              <a:schemeClr val="accent6">
                <a:tint val="92000"/>
                <a:shade val="99000"/>
                <a:satMod val="170000"/>
              </a:schemeClr>
            </a:gs>
            <a:gs pos="62000">
              <a:schemeClr val="accent6">
                <a:tint val="96000"/>
                <a:shade val="80000"/>
                <a:satMod val="170000"/>
              </a:schemeClr>
            </a:gs>
            <a:gs pos="97000">
              <a:schemeClr val="accent6">
                <a:tint val="98000"/>
                <a:shade val="63000"/>
                <a:satMod val="170000"/>
              </a:schemeClr>
            </a:gs>
            <a:gs pos="100000">
              <a:schemeClr val="accent6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6">
              <a:shade val="80000"/>
            </a:schemeClr>
          </a:contourClr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Afterschool Programs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775717" y="309775"/>
        <a:ext cx="601135" cy="601135"/>
      </dsp:txXfrm>
    </dsp:sp>
    <dsp:sp modelId="{B1C36640-27AC-4860-9340-5F6D2AA155AA}">
      <dsp:nvSpPr>
        <dsp:cNvPr id="0" name=""/>
        <dsp:cNvSpPr/>
      </dsp:nvSpPr>
      <dsp:spPr>
        <a:xfrm rot="6653244">
          <a:off x="930254" y="1868368"/>
          <a:ext cx="422265" cy="39983"/>
        </a:xfrm>
        <a:custGeom>
          <a:avLst/>
          <a:gdLst/>
          <a:ahLst/>
          <a:cxnLst/>
          <a:rect l="0" t="0" r="0" b="0"/>
          <a:pathLst>
            <a:path>
              <a:moveTo>
                <a:pt x="0" y="19991"/>
              </a:moveTo>
              <a:lnTo>
                <a:pt x="422265" y="19991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6653244">
        <a:off x="1130830" y="1877803"/>
        <a:ext cx="21113" cy="21113"/>
      </dsp:txXfrm>
    </dsp:sp>
    <dsp:sp modelId="{B5B75CDF-3B5F-4724-AE87-90A065B07F09}">
      <dsp:nvSpPr>
        <dsp:cNvPr id="0" name=""/>
        <dsp:cNvSpPr/>
      </dsp:nvSpPr>
      <dsp:spPr>
        <a:xfrm>
          <a:off x="658382" y="2065864"/>
          <a:ext cx="601135" cy="601135"/>
        </a:xfrm>
        <a:prstGeom prst="ellipse">
          <a:avLst/>
        </a:prstGeom>
        <a:gradFill rotWithShape="1">
          <a:gsLst>
            <a:gs pos="0">
              <a:schemeClr val="accent6">
                <a:tint val="92000"/>
                <a:satMod val="170000"/>
              </a:schemeClr>
            </a:gs>
            <a:gs pos="15000">
              <a:schemeClr val="accent6">
                <a:tint val="92000"/>
                <a:shade val="99000"/>
                <a:satMod val="170000"/>
              </a:schemeClr>
            </a:gs>
            <a:gs pos="62000">
              <a:schemeClr val="accent6">
                <a:tint val="96000"/>
                <a:shade val="80000"/>
                <a:satMod val="170000"/>
              </a:schemeClr>
            </a:gs>
            <a:gs pos="97000">
              <a:schemeClr val="accent6">
                <a:tint val="98000"/>
                <a:shade val="63000"/>
                <a:satMod val="170000"/>
              </a:schemeClr>
            </a:gs>
            <a:gs pos="100000">
              <a:schemeClr val="accent6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6">
              <a:shade val="80000"/>
            </a:schemeClr>
          </a:contourClr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Nonprofits/ CBOs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658382" y="2065864"/>
        <a:ext cx="601135" cy="601135"/>
      </dsp:txXfrm>
    </dsp:sp>
    <dsp:sp modelId="{DCDB1540-1543-4497-9D37-CEFCF1C6B61D}">
      <dsp:nvSpPr>
        <dsp:cNvPr id="0" name=""/>
        <dsp:cNvSpPr/>
      </dsp:nvSpPr>
      <dsp:spPr>
        <a:xfrm rot="2403472">
          <a:off x="1599907" y="1723135"/>
          <a:ext cx="480789" cy="39983"/>
        </a:xfrm>
        <a:custGeom>
          <a:avLst/>
          <a:gdLst/>
          <a:ahLst/>
          <a:cxnLst/>
          <a:rect l="0" t="0" r="0" b="0"/>
          <a:pathLst>
            <a:path>
              <a:moveTo>
                <a:pt x="0" y="19991"/>
              </a:moveTo>
              <a:lnTo>
                <a:pt x="480789" y="19991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2403472">
        <a:off x="1828282" y="1731107"/>
        <a:ext cx="24039" cy="24039"/>
      </dsp:txXfrm>
    </dsp:sp>
    <dsp:sp modelId="{F075C07E-B953-404D-A5E1-3CF856E2AA1C}">
      <dsp:nvSpPr>
        <dsp:cNvPr id="0" name=""/>
        <dsp:cNvSpPr/>
      </dsp:nvSpPr>
      <dsp:spPr>
        <a:xfrm>
          <a:off x="1953784" y="1790701"/>
          <a:ext cx="601135" cy="601135"/>
        </a:xfrm>
        <a:prstGeom prst="ellipse">
          <a:avLst/>
        </a:prstGeom>
        <a:gradFill rotWithShape="1">
          <a:gsLst>
            <a:gs pos="0">
              <a:schemeClr val="accent6">
                <a:tint val="92000"/>
                <a:satMod val="170000"/>
              </a:schemeClr>
            </a:gs>
            <a:gs pos="15000">
              <a:schemeClr val="accent6">
                <a:tint val="92000"/>
                <a:shade val="99000"/>
                <a:satMod val="170000"/>
              </a:schemeClr>
            </a:gs>
            <a:gs pos="62000">
              <a:schemeClr val="accent6">
                <a:tint val="96000"/>
                <a:shade val="80000"/>
                <a:satMod val="170000"/>
              </a:schemeClr>
            </a:gs>
            <a:gs pos="97000">
              <a:schemeClr val="accent6">
                <a:tint val="98000"/>
                <a:shade val="63000"/>
                <a:satMod val="170000"/>
              </a:schemeClr>
            </a:gs>
            <a:gs pos="100000">
              <a:schemeClr val="accent6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6">
              <a:shade val="80000"/>
            </a:schemeClr>
          </a:contourClr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Parks/</a:t>
          </a:r>
          <a:r>
            <a:rPr lang="en-US" sz="500" kern="1200" dirty="0" err="1" smtClean="0">
              <a:solidFill>
                <a:schemeClr val="bg1"/>
              </a:solidFill>
            </a:rPr>
            <a:t>Rec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953784" y="1790701"/>
        <a:ext cx="601135" cy="601135"/>
      </dsp:txXfrm>
    </dsp:sp>
    <dsp:sp modelId="{4A917581-E3C9-419C-996D-714AEDAB3D9D}">
      <dsp:nvSpPr>
        <dsp:cNvPr id="0" name=""/>
        <dsp:cNvSpPr/>
      </dsp:nvSpPr>
      <dsp:spPr>
        <a:xfrm rot="4411773">
          <a:off x="1337138" y="1845485"/>
          <a:ext cx="346540" cy="39983"/>
        </a:xfrm>
        <a:custGeom>
          <a:avLst/>
          <a:gdLst/>
          <a:ahLst/>
          <a:cxnLst/>
          <a:rect l="0" t="0" r="0" b="0"/>
          <a:pathLst>
            <a:path>
              <a:moveTo>
                <a:pt x="0" y="19991"/>
              </a:moveTo>
              <a:lnTo>
                <a:pt x="346540" y="19991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4411773">
        <a:off x="1501744" y="1856813"/>
        <a:ext cx="17327" cy="17327"/>
      </dsp:txXfrm>
    </dsp:sp>
    <dsp:sp modelId="{283F3224-D78B-41A3-AD5C-9BB412D1CE4F}">
      <dsp:nvSpPr>
        <dsp:cNvPr id="0" name=""/>
        <dsp:cNvSpPr/>
      </dsp:nvSpPr>
      <dsp:spPr>
        <a:xfrm>
          <a:off x="1344183" y="2019304"/>
          <a:ext cx="601135" cy="601135"/>
        </a:xfrm>
        <a:prstGeom prst="ellipse">
          <a:avLst/>
        </a:prstGeom>
        <a:gradFill rotWithShape="1">
          <a:gsLst>
            <a:gs pos="0">
              <a:schemeClr val="accent6">
                <a:tint val="92000"/>
                <a:satMod val="170000"/>
              </a:schemeClr>
            </a:gs>
            <a:gs pos="15000">
              <a:schemeClr val="accent6">
                <a:tint val="92000"/>
                <a:shade val="99000"/>
                <a:satMod val="170000"/>
              </a:schemeClr>
            </a:gs>
            <a:gs pos="62000">
              <a:schemeClr val="accent6">
                <a:tint val="96000"/>
                <a:shade val="80000"/>
                <a:satMod val="170000"/>
              </a:schemeClr>
            </a:gs>
            <a:gs pos="97000">
              <a:schemeClr val="accent6">
                <a:tint val="98000"/>
                <a:shade val="63000"/>
                <a:satMod val="170000"/>
              </a:schemeClr>
            </a:gs>
            <a:gs pos="100000">
              <a:schemeClr val="accent6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6">
              <a:shade val="80000"/>
            </a:schemeClr>
          </a:contourClr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Religious Institutions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344183" y="2019304"/>
        <a:ext cx="601135" cy="601135"/>
      </dsp:txXfrm>
    </dsp:sp>
    <dsp:sp modelId="{E20256E2-437D-4FED-A8AA-43AE2D018C71}">
      <dsp:nvSpPr>
        <dsp:cNvPr id="0" name=""/>
        <dsp:cNvSpPr/>
      </dsp:nvSpPr>
      <dsp:spPr>
        <a:xfrm rot="8934381">
          <a:off x="572901" y="1642048"/>
          <a:ext cx="470924" cy="39983"/>
        </a:xfrm>
        <a:custGeom>
          <a:avLst/>
          <a:gdLst/>
          <a:ahLst/>
          <a:cxnLst/>
          <a:rect l="0" t="0" r="0" b="0"/>
          <a:pathLst>
            <a:path>
              <a:moveTo>
                <a:pt x="0" y="19991"/>
              </a:moveTo>
              <a:lnTo>
                <a:pt x="470924" y="19991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8934381">
        <a:off x="796590" y="1650267"/>
        <a:ext cx="23546" cy="23546"/>
      </dsp:txXfrm>
    </dsp:sp>
    <dsp:sp modelId="{1725E0FD-AC8E-44B8-9B6E-EBF01B14571D}">
      <dsp:nvSpPr>
        <dsp:cNvPr id="0" name=""/>
        <dsp:cNvSpPr/>
      </dsp:nvSpPr>
      <dsp:spPr>
        <a:xfrm>
          <a:off x="48780" y="1638299"/>
          <a:ext cx="601135" cy="601135"/>
        </a:xfrm>
        <a:prstGeom prst="ellipse">
          <a:avLst/>
        </a:prstGeom>
        <a:gradFill rotWithShape="1">
          <a:gsLst>
            <a:gs pos="0">
              <a:schemeClr val="accent6">
                <a:tint val="92000"/>
                <a:satMod val="170000"/>
              </a:schemeClr>
            </a:gs>
            <a:gs pos="15000">
              <a:schemeClr val="accent6">
                <a:tint val="92000"/>
                <a:shade val="99000"/>
                <a:satMod val="170000"/>
              </a:schemeClr>
            </a:gs>
            <a:gs pos="62000">
              <a:schemeClr val="accent6">
                <a:tint val="96000"/>
                <a:shade val="80000"/>
                <a:satMod val="170000"/>
              </a:schemeClr>
            </a:gs>
            <a:gs pos="97000">
              <a:schemeClr val="accent6">
                <a:tint val="98000"/>
                <a:shade val="63000"/>
                <a:satMod val="170000"/>
              </a:schemeClr>
            </a:gs>
            <a:gs pos="100000">
              <a:schemeClr val="accent6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6">
              <a:shade val="80000"/>
            </a:schemeClr>
          </a:contourClr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Foundations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48780" y="1638299"/>
        <a:ext cx="601135" cy="601135"/>
      </dsp:txXfrm>
    </dsp:sp>
    <dsp:sp modelId="{96CC7903-A035-4AAC-8FA9-BCEEB92C390F}">
      <dsp:nvSpPr>
        <dsp:cNvPr id="0" name=""/>
        <dsp:cNvSpPr/>
      </dsp:nvSpPr>
      <dsp:spPr>
        <a:xfrm rot="11332143">
          <a:off x="644487" y="1226861"/>
          <a:ext cx="306720" cy="39983"/>
        </a:xfrm>
        <a:custGeom>
          <a:avLst/>
          <a:gdLst/>
          <a:ahLst/>
          <a:cxnLst/>
          <a:rect l="0" t="0" r="0" b="0"/>
          <a:pathLst>
            <a:path>
              <a:moveTo>
                <a:pt x="0" y="19991"/>
              </a:moveTo>
              <a:lnTo>
                <a:pt x="306720" y="19991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11332143">
        <a:off x="790179" y="1239184"/>
        <a:ext cx="15336" cy="15336"/>
      </dsp:txXfrm>
    </dsp:sp>
    <dsp:sp modelId="{0A874EF7-8898-4690-9D2C-9B8E551DA359}">
      <dsp:nvSpPr>
        <dsp:cNvPr id="0" name=""/>
        <dsp:cNvSpPr/>
      </dsp:nvSpPr>
      <dsp:spPr>
        <a:xfrm>
          <a:off x="48780" y="876300"/>
          <a:ext cx="601135" cy="601135"/>
        </a:xfrm>
        <a:prstGeom prst="ellipse">
          <a:avLst/>
        </a:prstGeom>
        <a:gradFill rotWithShape="1">
          <a:gsLst>
            <a:gs pos="0">
              <a:schemeClr val="accent6">
                <a:tint val="92000"/>
                <a:satMod val="170000"/>
              </a:schemeClr>
            </a:gs>
            <a:gs pos="15000">
              <a:schemeClr val="accent6">
                <a:tint val="92000"/>
                <a:shade val="99000"/>
                <a:satMod val="170000"/>
              </a:schemeClr>
            </a:gs>
            <a:gs pos="62000">
              <a:schemeClr val="accent6">
                <a:tint val="96000"/>
                <a:shade val="80000"/>
                <a:satMod val="170000"/>
              </a:schemeClr>
            </a:gs>
            <a:gs pos="97000">
              <a:schemeClr val="accent6">
                <a:tint val="98000"/>
                <a:shade val="63000"/>
                <a:satMod val="170000"/>
              </a:schemeClr>
            </a:gs>
            <a:gs pos="100000">
              <a:schemeClr val="accent6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6">
              <a:shade val="80000"/>
            </a:schemeClr>
          </a:contourClr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Schools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48780" y="876300"/>
        <a:ext cx="601135" cy="601135"/>
      </dsp:txXfrm>
    </dsp:sp>
    <dsp:sp modelId="{69F5EACB-B929-4E40-B07D-E4C17ECD3C74}">
      <dsp:nvSpPr>
        <dsp:cNvPr id="0" name=""/>
        <dsp:cNvSpPr/>
      </dsp:nvSpPr>
      <dsp:spPr>
        <a:xfrm rot="13200327">
          <a:off x="507766" y="861574"/>
          <a:ext cx="613742" cy="39983"/>
        </a:xfrm>
        <a:custGeom>
          <a:avLst/>
          <a:gdLst/>
          <a:ahLst/>
          <a:cxnLst/>
          <a:rect l="0" t="0" r="0" b="0"/>
          <a:pathLst>
            <a:path>
              <a:moveTo>
                <a:pt x="0" y="19991"/>
              </a:moveTo>
              <a:lnTo>
                <a:pt x="613742" y="19991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13200327">
        <a:off x="799294" y="866222"/>
        <a:ext cx="30687" cy="30687"/>
      </dsp:txXfrm>
    </dsp:sp>
    <dsp:sp modelId="{6A398FB0-E5CE-46FB-96C2-AA305F6C56A5}">
      <dsp:nvSpPr>
        <dsp:cNvPr id="0" name=""/>
        <dsp:cNvSpPr/>
      </dsp:nvSpPr>
      <dsp:spPr>
        <a:xfrm>
          <a:off x="48782" y="190499"/>
          <a:ext cx="601135" cy="601135"/>
        </a:xfrm>
        <a:prstGeom prst="ellipse">
          <a:avLst/>
        </a:prstGeom>
        <a:gradFill rotWithShape="1">
          <a:gsLst>
            <a:gs pos="0">
              <a:schemeClr val="accent6">
                <a:tint val="92000"/>
                <a:satMod val="170000"/>
              </a:schemeClr>
            </a:gs>
            <a:gs pos="15000">
              <a:schemeClr val="accent6">
                <a:tint val="92000"/>
                <a:shade val="99000"/>
                <a:satMod val="170000"/>
              </a:schemeClr>
            </a:gs>
            <a:gs pos="62000">
              <a:schemeClr val="accent6">
                <a:tint val="96000"/>
                <a:shade val="80000"/>
                <a:satMod val="170000"/>
              </a:schemeClr>
            </a:gs>
            <a:gs pos="97000">
              <a:schemeClr val="accent6">
                <a:tint val="98000"/>
                <a:shade val="63000"/>
                <a:satMod val="170000"/>
              </a:schemeClr>
            </a:gs>
            <a:gs pos="100000">
              <a:schemeClr val="accent6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6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6">
              <a:shade val="80000"/>
            </a:schemeClr>
          </a:contourClr>
        </a:sp3d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Universities/  Colleges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48782" y="190499"/>
        <a:ext cx="601135" cy="601135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583064-BB69-47B8-9C65-C037B9324B56}">
      <dsp:nvSpPr>
        <dsp:cNvPr id="0" name=""/>
        <dsp:cNvSpPr/>
      </dsp:nvSpPr>
      <dsp:spPr>
        <a:xfrm>
          <a:off x="940727" y="919855"/>
          <a:ext cx="785544" cy="751088"/>
        </a:xfrm>
        <a:prstGeom prst="ellipse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shade val="80000"/>
            </a:schemeClr>
          </a:contourClr>
        </a:sp3d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u="sng" kern="1200" dirty="0" smtClean="0">
              <a:solidFill>
                <a:schemeClr val="tx1"/>
              </a:solidFill>
            </a:rPr>
            <a:t>Contributing</a:t>
          </a:r>
          <a:endParaRPr lang="en-US" sz="800" u="sng" kern="1200" dirty="0">
            <a:solidFill>
              <a:schemeClr val="tx1"/>
            </a:solidFill>
          </a:endParaRPr>
        </a:p>
      </dsp:txBody>
      <dsp:txXfrm>
        <a:off x="940727" y="919855"/>
        <a:ext cx="785544" cy="751088"/>
      </dsp:txXfrm>
    </dsp:sp>
    <dsp:sp modelId="{C5A57950-0282-47F7-8CEC-F89CE386DA90}">
      <dsp:nvSpPr>
        <dsp:cNvPr id="0" name=""/>
        <dsp:cNvSpPr/>
      </dsp:nvSpPr>
      <dsp:spPr>
        <a:xfrm rot="13500000">
          <a:off x="790844" y="887552"/>
          <a:ext cx="317753" cy="48136"/>
        </a:xfrm>
        <a:custGeom>
          <a:avLst/>
          <a:gdLst/>
          <a:ahLst/>
          <a:cxnLst/>
          <a:rect l="0" t="0" r="0" b="0"/>
          <a:pathLst>
            <a:path>
              <a:moveTo>
                <a:pt x="0" y="24068"/>
              </a:moveTo>
              <a:lnTo>
                <a:pt x="317753" y="24068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3500000">
        <a:off x="941777" y="903677"/>
        <a:ext cx="15887" cy="15887"/>
      </dsp:txXfrm>
    </dsp:sp>
    <dsp:sp modelId="{8BAE8964-A75E-4170-89F6-C3F96A3258D1}">
      <dsp:nvSpPr>
        <dsp:cNvPr id="0" name=""/>
        <dsp:cNvSpPr/>
      </dsp:nvSpPr>
      <dsp:spPr>
        <a:xfrm>
          <a:off x="228603" y="190503"/>
          <a:ext cx="713223" cy="713223"/>
        </a:xfrm>
        <a:prstGeom prst="ellipse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shade val="80000"/>
            </a:schemeClr>
          </a:contourClr>
        </a:sp3d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Youth/Families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228603" y="190503"/>
        <a:ext cx="713223" cy="713223"/>
      </dsp:txXfrm>
    </dsp:sp>
    <dsp:sp modelId="{D43B7E05-A6E0-4AF5-9E97-3FCF06EB1463}">
      <dsp:nvSpPr>
        <dsp:cNvPr id="0" name=""/>
        <dsp:cNvSpPr/>
      </dsp:nvSpPr>
      <dsp:spPr>
        <a:xfrm rot="18770616">
          <a:off x="1565803" y="925531"/>
          <a:ext cx="176799" cy="48136"/>
        </a:xfrm>
        <a:custGeom>
          <a:avLst/>
          <a:gdLst/>
          <a:ahLst/>
          <a:cxnLst/>
          <a:rect l="0" t="0" r="0" b="0"/>
          <a:pathLst>
            <a:path>
              <a:moveTo>
                <a:pt x="0" y="24068"/>
              </a:moveTo>
              <a:lnTo>
                <a:pt x="176799" y="24068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18770616">
        <a:off x="1649783" y="945179"/>
        <a:ext cx="8839" cy="8839"/>
      </dsp:txXfrm>
    </dsp:sp>
    <dsp:sp modelId="{1B05D914-CF14-484B-B081-ED01FF2F7D00}">
      <dsp:nvSpPr>
        <dsp:cNvPr id="0" name=""/>
        <dsp:cNvSpPr/>
      </dsp:nvSpPr>
      <dsp:spPr>
        <a:xfrm>
          <a:off x="1600199" y="266699"/>
          <a:ext cx="713223" cy="713223"/>
        </a:xfrm>
        <a:prstGeom prst="ellipse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shade val="80000"/>
            </a:schemeClr>
          </a:contourClr>
        </a:sp3d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Dept of Labor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600199" y="266699"/>
        <a:ext cx="713223" cy="713223"/>
      </dsp:txXfrm>
    </dsp:sp>
    <dsp:sp modelId="{F52D7D1A-7711-4BA0-B7E0-902321394999}">
      <dsp:nvSpPr>
        <dsp:cNvPr id="0" name=""/>
        <dsp:cNvSpPr/>
      </dsp:nvSpPr>
      <dsp:spPr>
        <a:xfrm rot="1614168">
          <a:off x="1664479" y="1514127"/>
          <a:ext cx="295079" cy="48136"/>
        </a:xfrm>
        <a:custGeom>
          <a:avLst/>
          <a:gdLst/>
          <a:ahLst/>
          <a:cxnLst/>
          <a:rect l="0" t="0" r="0" b="0"/>
          <a:pathLst>
            <a:path>
              <a:moveTo>
                <a:pt x="0" y="24068"/>
              </a:moveTo>
              <a:lnTo>
                <a:pt x="295079" y="24068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1614168">
        <a:off x="1804642" y="1530819"/>
        <a:ext cx="14753" cy="14753"/>
      </dsp:txXfrm>
    </dsp:sp>
    <dsp:sp modelId="{91571596-0BF2-462F-9A83-FF2F52E7354E}">
      <dsp:nvSpPr>
        <dsp:cNvPr id="0" name=""/>
        <dsp:cNvSpPr/>
      </dsp:nvSpPr>
      <dsp:spPr>
        <a:xfrm>
          <a:off x="1904997" y="1409701"/>
          <a:ext cx="713223" cy="713223"/>
        </a:xfrm>
        <a:prstGeom prst="ellipse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shade val="80000"/>
            </a:schemeClr>
          </a:contourClr>
        </a:sp3d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Businesses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904997" y="1409701"/>
        <a:ext cx="713223" cy="713223"/>
      </dsp:txXfrm>
    </dsp:sp>
    <dsp:sp modelId="{0F8E7216-343C-45BF-BA25-DEBC9EF25AB7}">
      <dsp:nvSpPr>
        <dsp:cNvPr id="0" name=""/>
        <dsp:cNvSpPr/>
      </dsp:nvSpPr>
      <dsp:spPr>
        <a:xfrm rot="4531625">
          <a:off x="1338954" y="1750380"/>
          <a:ext cx="236389" cy="48136"/>
        </a:xfrm>
        <a:custGeom>
          <a:avLst/>
          <a:gdLst/>
          <a:ahLst/>
          <a:cxnLst/>
          <a:rect l="0" t="0" r="0" b="0"/>
          <a:pathLst>
            <a:path>
              <a:moveTo>
                <a:pt x="0" y="24068"/>
              </a:moveTo>
              <a:lnTo>
                <a:pt x="236389" y="24068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4531625">
        <a:off x="1451239" y="1768539"/>
        <a:ext cx="11819" cy="11819"/>
      </dsp:txXfrm>
    </dsp:sp>
    <dsp:sp modelId="{6D391622-3532-4E05-B7D8-EB07A7214386}">
      <dsp:nvSpPr>
        <dsp:cNvPr id="0" name=""/>
        <dsp:cNvSpPr/>
      </dsp:nvSpPr>
      <dsp:spPr>
        <a:xfrm>
          <a:off x="1219201" y="1877576"/>
          <a:ext cx="713223" cy="713223"/>
        </a:xfrm>
        <a:prstGeom prst="ellipse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shade val="80000"/>
            </a:schemeClr>
          </a:contourClr>
        </a:sp3d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Workforce Centers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219201" y="1877576"/>
        <a:ext cx="713223" cy="713223"/>
      </dsp:txXfrm>
    </dsp:sp>
    <dsp:sp modelId="{86EC0D72-FE42-4EF7-86B3-154401FE8066}">
      <dsp:nvSpPr>
        <dsp:cNvPr id="0" name=""/>
        <dsp:cNvSpPr/>
      </dsp:nvSpPr>
      <dsp:spPr>
        <a:xfrm rot="7344304">
          <a:off x="841685" y="1750707"/>
          <a:ext cx="375067" cy="48136"/>
        </a:xfrm>
        <a:custGeom>
          <a:avLst/>
          <a:gdLst/>
          <a:ahLst/>
          <a:cxnLst/>
          <a:rect l="0" t="0" r="0" b="0"/>
          <a:pathLst>
            <a:path>
              <a:moveTo>
                <a:pt x="0" y="24068"/>
              </a:moveTo>
              <a:lnTo>
                <a:pt x="375067" y="24068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7344304">
        <a:off x="1019842" y="1765399"/>
        <a:ext cx="18753" cy="18753"/>
      </dsp:txXfrm>
    </dsp:sp>
    <dsp:sp modelId="{736962B3-698A-4F9B-A3D9-64006749B7F0}">
      <dsp:nvSpPr>
        <dsp:cNvPr id="0" name=""/>
        <dsp:cNvSpPr/>
      </dsp:nvSpPr>
      <dsp:spPr>
        <a:xfrm>
          <a:off x="380998" y="1877576"/>
          <a:ext cx="713223" cy="713223"/>
        </a:xfrm>
        <a:prstGeom prst="ellipse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shade val="80000"/>
            </a:schemeClr>
          </a:contourClr>
        </a:sp3d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Foundations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380998" y="1877576"/>
        <a:ext cx="713223" cy="713223"/>
      </dsp:txXfrm>
    </dsp:sp>
    <dsp:sp modelId="{DB6CACA2-68DC-42A9-9AC0-EF0DC90BA6B3}">
      <dsp:nvSpPr>
        <dsp:cNvPr id="0" name=""/>
        <dsp:cNvSpPr/>
      </dsp:nvSpPr>
      <dsp:spPr>
        <a:xfrm rot="9964146">
          <a:off x="698937" y="1396713"/>
          <a:ext cx="258171" cy="48136"/>
        </a:xfrm>
        <a:custGeom>
          <a:avLst/>
          <a:gdLst/>
          <a:ahLst/>
          <a:cxnLst/>
          <a:rect l="0" t="0" r="0" b="0"/>
          <a:pathLst>
            <a:path>
              <a:moveTo>
                <a:pt x="0" y="24068"/>
              </a:moveTo>
              <a:lnTo>
                <a:pt x="258171" y="24068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9964146">
        <a:off x="821569" y="1414327"/>
        <a:ext cx="12908" cy="12908"/>
      </dsp:txXfrm>
    </dsp:sp>
    <dsp:sp modelId="{35650DA6-4C20-4F35-A60C-F8FE8D810F4F}">
      <dsp:nvSpPr>
        <dsp:cNvPr id="0" name=""/>
        <dsp:cNvSpPr/>
      </dsp:nvSpPr>
      <dsp:spPr>
        <a:xfrm>
          <a:off x="0" y="1181102"/>
          <a:ext cx="713223" cy="713223"/>
        </a:xfrm>
        <a:prstGeom prst="ellipse">
          <a:avLst/>
        </a:prstGeom>
        <a:gradFill rotWithShape="1">
          <a:gsLst>
            <a:gs pos="0">
              <a:schemeClr val="accent4">
                <a:tint val="92000"/>
                <a:satMod val="170000"/>
              </a:schemeClr>
            </a:gs>
            <a:gs pos="15000">
              <a:schemeClr val="accent4">
                <a:tint val="92000"/>
                <a:shade val="99000"/>
                <a:satMod val="170000"/>
              </a:schemeClr>
            </a:gs>
            <a:gs pos="62000">
              <a:schemeClr val="accent4">
                <a:tint val="96000"/>
                <a:shade val="80000"/>
                <a:satMod val="170000"/>
              </a:schemeClr>
            </a:gs>
            <a:gs pos="97000">
              <a:schemeClr val="accent4">
                <a:tint val="98000"/>
                <a:shade val="63000"/>
                <a:satMod val="170000"/>
              </a:schemeClr>
            </a:gs>
            <a:gs pos="100000">
              <a:schemeClr val="accent4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4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shade val="80000"/>
            </a:schemeClr>
          </a:contourClr>
        </a:sp3d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Nonprofits/CBOs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0" y="1181102"/>
        <a:ext cx="713223" cy="713223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583064-BB69-47B8-9C65-C037B9324B56}">
      <dsp:nvSpPr>
        <dsp:cNvPr id="0" name=""/>
        <dsp:cNvSpPr/>
      </dsp:nvSpPr>
      <dsp:spPr>
        <a:xfrm>
          <a:off x="1419224" y="913245"/>
          <a:ext cx="742950" cy="708980"/>
        </a:xfrm>
        <a:prstGeom prst="ellipse">
          <a:avLst/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5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shade val="80000"/>
            </a:schemeClr>
          </a:contourClr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b="0" u="sng" kern="1200" dirty="0" smtClean="0">
              <a:solidFill>
                <a:schemeClr val="tx1"/>
              </a:solidFill>
            </a:rPr>
            <a:t>Healthy</a:t>
          </a:r>
          <a:endParaRPr lang="en-US" sz="1000" b="0" u="sng" kern="1200" dirty="0">
            <a:solidFill>
              <a:schemeClr val="tx1"/>
            </a:solidFill>
          </a:endParaRPr>
        </a:p>
      </dsp:txBody>
      <dsp:txXfrm>
        <a:off x="1419224" y="913245"/>
        <a:ext cx="742950" cy="708980"/>
      </dsp:txXfrm>
    </dsp:sp>
    <dsp:sp modelId="{D1548975-FF85-4CE7-BED6-39B5A2D28D11}">
      <dsp:nvSpPr>
        <dsp:cNvPr id="0" name=""/>
        <dsp:cNvSpPr/>
      </dsp:nvSpPr>
      <dsp:spPr>
        <a:xfrm rot="17610600">
          <a:off x="1814134" y="745641"/>
          <a:ext cx="395916" cy="26335"/>
        </a:xfrm>
        <a:custGeom>
          <a:avLst/>
          <a:gdLst/>
          <a:ahLst/>
          <a:cxnLst/>
          <a:rect l="0" t="0" r="0" b="0"/>
          <a:pathLst>
            <a:path>
              <a:moveTo>
                <a:pt x="0" y="13167"/>
              </a:moveTo>
              <a:lnTo>
                <a:pt x="395916" y="1316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7610600">
        <a:off x="2002195" y="748911"/>
        <a:ext cx="19795" cy="19795"/>
      </dsp:txXfrm>
    </dsp:sp>
    <dsp:sp modelId="{ABB7E7E7-7F5C-4340-ACD5-161C49F494C2}">
      <dsp:nvSpPr>
        <dsp:cNvPr id="0" name=""/>
        <dsp:cNvSpPr/>
      </dsp:nvSpPr>
      <dsp:spPr>
        <a:xfrm>
          <a:off x="1933577" y="75041"/>
          <a:ext cx="523990" cy="523990"/>
        </a:xfrm>
        <a:prstGeom prst="ellipse">
          <a:avLst/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5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shade val="80000"/>
            </a:schemeClr>
          </a:contourClr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Youth/  Families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933577" y="75041"/>
        <a:ext cx="523990" cy="523990"/>
      </dsp:txXfrm>
    </dsp:sp>
    <dsp:sp modelId="{BB93A2D5-CD4F-4E74-A886-03CDF4836B72}">
      <dsp:nvSpPr>
        <dsp:cNvPr id="0" name=""/>
        <dsp:cNvSpPr/>
      </dsp:nvSpPr>
      <dsp:spPr>
        <a:xfrm rot="19633764">
          <a:off x="2045430" y="875303"/>
          <a:ext cx="668874" cy="26335"/>
        </a:xfrm>
        <a:custGeom>
          <a:avLst/>
          <a:gdLst/>
          <a:ahLst/>
          <a:cxnLst/>
          <a:rect l="0" t="0" r="0" b="0"/>
          <a:pathLst>
            <a:path>
              <a:moveTo>
                <a:pt x="0" y="13167"/>
              </a:moveTo>
              <a:lnTo>
                <a:pt x="668874" y="1316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9633764">
        <a:off x="2363145" y="871749"/>
        <a:ext cx="33443" cy="33443"/>
      </dsp:txXfrm>
    </dsp:sp>
    <dsp:sp modelId="{0030F29A-2DB6-4B29-A2ED-D93CBA6A714D}">
      <dsp:nvSpPr>
        <dsp:cNvPr id="0" name=""/>
        <dsp:cNvSpPr/>
      </dsp:nvSpPr>
      <dsp:spPr>
        <a:xfrm>
          <a:off x="2619378" y="303640"/>
          <a:ext cx="523990" cy="523990"/>
        </a:xfrm>
        <a:prstGeom prst="ellipse">
          <a:avLst/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5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shade val="80000"/>
            </a:schemeClr>
          </a:contourClr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State Agencies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2619378" y="303640"/>
        <a:ext cx="523990" cy="523990"/>
      </dsp:txXfrm>
    </dsp:sp>
    <dsp:sp modelId="{3EA4AF93-3FF4-4745-8381-64ABD120CF27}">
      <dsp:nvSpPr>
        <dsp:cNvPr id="0" name=""/>
        <dsp:cNvSpPr/>
      </dsp:nvSpPr>
      <dsp:spPr>
        <a:xfrm rot="21548640">
          <a:off x="2162104" y="1245602"/>
          <a:ext cx="457326" cy="26335"/>
        </a:xfrm>
        <a:custGeom>
          <a:avLst/>
          <a:gdLst/>
          <a:ahLst/>
          <a:cxnLst/>
          <a:rect l="0" t="0" r="0" b="0"/>
          <a:pathLst>
            <a:path>
              <a:moveTo>
                <a:pt x="0" y="13167"/>
              </a:moveTo>
              <a:lnTo>
                <a:pt x="457326" y="1316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1548640">
        <a:off x="2379334" y="1247337"/>
        <a:ext cx="22866" cy="22866"/>
      </dsp:txXfrm>
    </dsp:sp>
    <dsp:sp modelId="{77A355A9-69F5-4D80-BBB2-26ED424897EE}">
      <dsp:nvSpPr>
        <dsp:cNvPr id="0" name=""/>
        <dsp:cNvSpPr/>
      </dsp:nvSpPr>
      <dsp:spPr>
        <a:xfrm>
          <a:off x="2619376" y="989444"/>
          <a:ext cx="523990" cy="523990"/>
        </a:xfrm>
        <a:prstGeom prst="ellipse">
          <a:avLst/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5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shade val="80000"/>
            </a:schemeClr>
          </a:contourClr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Public Health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2619376" y="989444"/>
        <a:ext cx="523990" cy="523990"/>
      </dsp:txXfrm>
    </dsp:sp>
    <dsp:sp modelId="{D43B7E05-A6E0-4AF5-9E97-3FCF06EB1463}">
      <dsp:nvSpPr>
        <dsp:cNvPr id="0" name=""/>
        <dsp:cNvSpPr/>
      </dsp:nvSpPr>
      <dsp:spPr>
        <a:xfrm rot="2128068">
          <a:off x="2037983" y="1624192"/>
          <a:ext cx="543052" cy="26335"/>
        </a:xfrm>
        <a:custGeom>
          <a:avLst/>
          <a:gdLst/>
          <a:ahLst/>
          <a:cxnLst/>
          <a:rect l="0" t="0" r="0" b="0"/>
          <a:pathLst>
            <a:path>
              <a:moveTo>
                <a:pt x="0" y="13167"/>
              </a:moveTo>
              <a:lnTo>
                <a:pt x="543052" y="13167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2128068">
        <a:off x="2295934" y="1623783"/>
        <a:ext cx="27152" cy="27152"/>
      </dsp:txXfrm>
    </dsp:sp>
    <dsp:sp modelId="{1B05D914-CF14-484B-B081-ED01FF2F7D00}">
      <dsp:nvSpPr>
        <dsp:cNvPr id="0" name=""/>
        <dsp:cNvSpPr/>
      </dsp:nvSpPr>
      <dsp:spPr>
        <a:xfrm>
          <a:off x="2482037" y="1684938"/>
          <a:ext cx="523990" cy="523990"/>
        </a:xfrm>
        <a:prstGeom prst="ellipse">
          <a:avLst/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5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shade val="80000"/>
            </a:schemeClr>
          </a:contourClr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Health Care Providers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2482037" y="1684938"/>
        <a:ext cx="523990" cy="523990"/>
      </dsp:txXfrm>
    </dsp:sp>
    <dsp:sp modelId="{F1CABD29-A0AE-443C-AA32-6B1B07F9FA2A}">
      <dsp:nvSpPr>
        <dsp:cNvPr id="0" name=""/>
        <dsp:cNvSpPr/>
      </dsp:nvSpPr>
      <dsp:spPr>
        <a:xfrm rot="4161638">
          <a:off x="1789439" y="1771582"/>
          <a:ext cx="391997" cy="26335"/>
        </a:xfrm>
        <a:custGeom>
          <a:avLst/>
          <a:gdLst/>
          <a:ahLst/>
          <a:cxnLst/>
          <a:rect l="0" t="0" r="0" b="0"/>
          <a:pathLst>
            <a:path>
              <a:moveTo>
                <a:pt x="0" y="13167"/>
              </a:moveTo>
              <a:lnTo>
                <a:pt x="391997" y="13167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4161638">
        <a:off x="1975638" y="1774949"/>
        <a:ext cx="19599" cy="19599"/>
      </dsp:txXfrm>
    </dsp:sp>
    <dsp:sp modelId="{9E5D7378-3245-4135-BDBC-F49D0F38615A}">
      <dsp:nvSpPr>
        <dsp:cNvPr id="0" name=""/>
        <dsp:cNvSpPr/>
      </dsp:nvSpPr>
      <dsp:spPr>
        <a:xfrm>
          <a:off x="1884878" y="1951353"/>
          <a:ext cx="523990" cy="523990"/>
        </a:xfrm>
        <a:prstGeom prst="ellipse">
          <a:avLst/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5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shade val="80000"/>
            </a:schemeClr>
          </a:contourClr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Health Insurance Cos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884878" y="1951353"/>
        <a:ext cx="523990" cy="523990"/>
      </dsp:txXfrm>
    </dsp:sp>
    <dsp:sp modelId="{6338FFCB-2107-4033-B66F-9DEFE5B2A38E}">
      <dsp:nvSpPr>
        <dsp:cNvPr id="0" name=""/>
        <dsp:cNvSpPr/>
      </dsp:nvSpPr>
      <dsp:spPr>
        <a:xfrm rot="6442188">
          <a:off x="1474658" y="1748438"/>
          <a:ext cx="323115" cy="26335"/>
        </a:xfrm>
        <a:custGeom>
          <a:avLst/>
          <a:gdLst/>
          <a:ahLst/>
          <a:cxnLst/>
          <a:rect l="0" t="0" r="0" b="0"/>
          <a:pathLst>
            <a:path>
              <a:moveTo>
                <a:pt x="0" y="13167"/>
              </a:moveTo>
              <a:lnTo>
                <a:pt x="323115" y="13167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6442188">
        <a:off x="1628138" y="1753528"/>
        <a:ext cx="16155" cy="16155"/>
      </dsp:txXfrm>
    </dsp:sp>
    <dsp:sp modelId="{875E07CC-8949-488B-81C7-98EA177ECFB2}">
      <dsp:nvSpPr>
        <dsp:cNvPr id="0" name=""/>
        <dsp:cNvSpPr/>
      </dsp:nvSpPr>
      <dsp:spPr>
        <a:xfrm>
          <a:off x="1247774" y="1903848"/>
          <a:ext cx="523990" cy="523990"/>
        </a:xfrm>
        <a:prstGeom prst="ellipse">
          <a:avLst/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5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shade val="80000"/>
            </a:schemeClr>
          </a:contourClr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BHOs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247774" y="1903848"/>
        <a:ext cx="523990" cy="523990"/>
      </dsp:txXfrm>
    </dsp:sp>
    <dsp:sp modelId="{D47ED992-EDAA-4FD7-A233-EC1D8C332BD2}">
      <dsp:nvSpPr>
        <dsp:cNvPr id="0" name=""/>
        <dsp:cNvSpPr/>
      </dsp:nvSpPr>
      <dsp:spPr>
        <a:xfrm rot="9000000">
          <a:off x="1129493" y="1530075"/>
          <a:ext cx="368026" cy="26335"/>
        </a:xfrm>
        <a:custGeom>
          <a:avLst/>
          <a:gdLst/>
          <a:ahLst/>
          <a:cxnLst/>
          <a:rect l="0" t="0" r="0" b="0"/>
          <a:pathLst>
            <a:path>
              <a:moveTo>
                <a:pt x="0" y="13167"/>
              </a:moveTo>
              <a:lnTo>
                <a:pt x="368026" y="13167"/>
              </a:lnTo>
            </a:path>
          </a:pathLst>
        </a:custGeom>
        <a:noFill/>
        <a:ln w="9525" cap="flat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bg1"/>
            </a:solidFill>
          </a:endParaRPr>
        </a:p>
      </dsp:txBody>
      <dsp:txXfrm rot="9000000">
        <a:off x="1304306" y="1534042"/>
        <a:ext cx="18401" cy="18401"/>
      </dsp:txXfrm>
    </dsp:sp>
    <dsp:sp modelId="{B0819E87-7581-4F5C-A1FA-3DFB2B4C6723}">
      <dsp:nvSpPr>
        <dsp:cNvPr id="0" name=""/>
        <dsp:cNvSpPr/>
      </dsp:nvSpPr>
      <dsp:spPr>
        <a:xfrm>
          <a:off x="665257" y="1504252"/>
          <a:ext cx="523990" cy="523990"/>
        </a:xfrm>
        <a:prstGeom prst="ellipse">
          <a:avLst/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5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shade val="80000"/>
            </a:schemeClr>
          </a:contourClr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CDHS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665257" y="1504252"/>
        <a:ext cx="523990" cy="523990"/>
      </dsp:txXfrm>
    </dsp:sp>
    <dsp:sp modelId="{FF43E030-783E-41A7-95F5-F2CC6886B95F}">
      <dsp:nvSpPr>
        <dsp:cNvPr id="0" name=""/>
        <dsp:cNvSpPr/>
      </dsp:nvSpPr>
      <dsp:spPr>
        <a:xfrm rot="11982300">
          <a:off x="990277" y="1051397"/>
          <a:ext cx="466287" cy="26335"/>
        </a:xfrm>
        <a:custGeom>
          <a:avLst/>
          <a:gdLst/>
          <a:ahLst/>
          <a:cxnLst/>
          <a:rect l="0" t="0" r="0" b="0"/>
          <a:pathLst>
            <a:path>
              <a:moveTo>
                <a:pt x="0" y="13167"/>
              </a:moveTo>
              <a:lnTo>
                <a:pt x="466287" y="1316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1982300">
        <a:off x="1211764" y="1052907"/>
        <a:ext cx="23314" cy="23314"/>
      </dsp:txXfrm>
    </dsp:sp>
    <dsp:sp modelId="{A4A928AA-28CC-4B07-96FA-EF76BF5CF830}">
      <dsp:nvSpPr>
        <dsp:cNvPr id="0" name=""/>
        <dsp:cNvSpPr/>
      </dsp:nvSpPr>
      <dsp:spPr>
        <a:xfrm>
          <a:off x="495282" y="635619"/>
          <a:ext cx="523990" cy="523990"/>
        </a:xfrm>
        <a:prstGeom prst="ellipse">
          <a:avLst/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5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shade val="80000"/>
            </a:schemeClr>
          </a:contourClr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Nonprofits/ CBOs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495282" y="635619"/>
        <a:ext cx="523990" cy="523990"/>
      </dsp:txXfrm>
    </dsp:sp>
    <dsp:sp modelId="{D7AA672C-CFC8-4E04-A173-38C0BB2CD006}">
      <dsp:nvSpPr>
        <dsp:cNvPr id="0" name=""/>
        <dsp:cNvSpPr/>
      </dsp:nvSpPr>
      <dsp:spPr>
        <a:xfrm rot="14646036">
          <a:off x="1316066" y="733544"/>
          <a:ext cx="443290" cy="26335"/>
        </a:xfrm>
        <a:custGeom>
          <a:avLst/>
          <a:gdLst/>
          <a:ahLst/>
          <a:cxnLst/>
          <a:rect l="0" t="0" r="0" b="0"/>
          <a:pathLst>
            <a:path>
              <a:moveTo>
                <a:pt x="0" y="13167"/>
              </a:moveTo>
              <a:lnTo>
                <a:pt x="443290" y="1316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4646036">
        <a:off x="1526629" y="735630"/>
        <a:ext cx="22164" cy="22164"/>
      </dsp:txXfrm>
    </dsp:sp>
    <dsp:sp modelId="{C567DE71-7146-41EF-AB46-3EA3A7875F13}">
      <dsp:nvSpPr>
        <dsp:cNvPr id="0" name=""/>
        <dsp:cNvSpPr/>
      </dsp:nvSpPr>
      <dsp:spPr>
        <a:xfrm>
          <a:off x="1064465" y="49652"/>
          <a:ext cx="523990" cy="523990"/>
        </a:xfrm>
        <a:prstGeom prst="ellipse">
          <a:avLst/>
        </a:prstGeom>
        <a:gradFill rotWithShape="1">
          <a:gsLst>
            <a:gs pos="0">
              <a:schemeClr val="accent5">
                <a:tint val="92000"/>
                <a:satMod val="170000"/>
              </a:schemeClr>
            </a:gs>
            <a:gs pos="15000">
              <a:schemeClr val="accent5">
                <a:tint val="92000"/>
                <a:shade val="99000"/>
                <a:satMod val="170000"/>
              </a:schemeClr>
            </a:gs>
            <a:gs pos="62000">
              <a:schemeClr val="accent5">
                <a:tint val="96000"/>
                <a:shade val="80000"/>
                <a:satMod val="170000"/>
              </a:schemeClr>
            </a:gs>
            <a:gs pos="97000">
              <a:schemeClr val="accent5">
                <a:tint val="98000"/>
                <a:shade val="63000"/>
                <a:satMod val="170000"/>
              </a:schemeClr>
            </a:gs>
            <a:gs pos="100000">
              <a:schemeClr val="accent5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 w="9525" cap="flat" cmpd="sng" algn="ctr">
          <a:solidFill>
            <a:schemeClr val="accent5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5">
              <a:shade val="80000"/>
            </a:schemeClr>
          </a:contourClr>
        </a:sp3d>
      </dsp:spPr>
      <dsp:style>
        <a:lnRef idx="1">
          <a:schemeClr val="accent5"/>
        </a:lnRef>
        <a:fillRef idx="3">
          <a:schemeClr val="accent5"/>
        </a:fillRef>
        <a:effectRef idx="2">
          <a:schemeClr val="accent5"/>
        </a:effectRef>
        <a:fontRef idx="minor">
          <a:schemeClr val="lt1"/>
        </a:fontRef>
      </dsp:style>
      <dsp:txBody>
        <a:bodyPr spcFirstLastPara="0" vert="horz" wrap="square" lIns="3175" tIns="3175" rIns="3175" bIns="3175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" kern="1200" dirty="0" smtClean="0">
              <a:solidFill>
                <a:schemeClr val="bg1"/>
              </a:solidFill>
            </a:rPr>
            <a:t>Foundations</a:t>
          </a:r>
          <a:endParaRPr lang="en-US" sz="500" kern="1200" dirty="0">
            <a:solidFill>
              <a:schemeClr val="bg1"/>
            </a:solidFill>
          </a:endParaRPr>
        </a:p>
      </dsp:txBody>
      <dsp:txXfrm>
        <a:off x="1064465" y="49652"/>
        <a:ext cx="523990" cy="5239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9D5BF56-F959-4D4C-A2A8-21F18263BD1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EC60D3E-03D3-41B3-B849-8FF0C1B5E63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3D1EDDDE-459E-4C26-96E7-7FD7D0B30D4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65A2C57-10FE-45EF-AC2C-B753684E3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Colorado 9to25 is our youth system building effort.</a:t>
            </a:r>
            <a:r>
              <a:rPr lang="en-US" baseline="0" dirty="0" smtClean="0"/>
              <a:t> </a:t>
            </a:r>
          </a:p>
          <a:p>
            <a:pPr>
              <a:buFont typeface="Arial" pitchFamily="34" charset="0"/>
              <a:buChar char="•"/>
            </a:pPr>
            <a:endParaRPr lang="en-US" baseline="0" dirty="0" smtClean="0"/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A2C57-10FE-45EF-AC2C-B753684E311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A2C57-10FE-45EF-AC2C-B753684E3115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A2C57-10FE-45EF-AC2C-B753684E3115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Needs a picture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A2C57-10FE-45EF-AC2C-B753684E3115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Needs a picture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A2C57-10FE-45EF-AC2C-B753684E3115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Needs a picture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A2C57-10FE-45EF-AC2C-B753684E3115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Needs a picture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A2C57-10FE-45EF-AC2C-B753684E3115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Needs a picture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A2C57-10FE-45EF-AC2C-B753684E3115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Needs a picture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A2C57-10FE-45EF-AC2C-B753684E3115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A2C57-10FE-45EF-AC2C-B753684E3115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4FA73EC-4185-4B9F-877E-90BD989B5F74}" type="datetimeFigureOut">
              <a:rPr lang="en-US" smtClean="0"/>
              <a:pPr/>
              <a:t>8/6/2012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B36FAD3-372C-4465-9EE3-B7B6C7FFA3B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18" Type="http://schemas.openxmlformats.org/officeDocument/2006/relationships/diagramData" Target="../diagrams/data5.xml"/><Relationship Id="rId26" Type="http://schemas.openxmlformats.org/officeDocument/2006/relationships/diagramColors" Target="../diagrams/colors6.xml"/><Relationship Id="rId3" Type="http://schemas.openxmlformats.org/officeDocument/2006/relationships/diagramData" Target="../diagrams/data2.xml"/><Relationship Id="rId21" Type="http://schemas.openxmlformats.org/officeDocument/2006/relationships/diagramColors" Target="../diagrams/colors5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5" Type="http://schemas.openxmlformats.org/officeDocument/2006/relationships/diagramQuickStyle" Target="../diagrams/quickStyle6.xml"/><Relationship Id="rId2" Type="http://schemas.openxmlformats.org/officeDocument/2006/relationships/notesSlide" Target="../notesSlides/notesSlide10.xml"/><Relationship Id="rId16" Type="http://schemas.openxmlformats.org/officeDocument/2006/relationships/diagramColors" Target="../diagrams/colors4.xml"/><Relationship Id="rId20" Type="http://schemas.openxmlformats.org/officeDocument/2006/relationships/diagramQuickStyle" Target="../diagrams/quickStyl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24" Type="http://schemas.openxmlformats.org/officeDocument/2006/relationships/diagramLayout" Target="../diagrams/layout6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23" Type="http://schemas.openxmlformats.org/officeDocument/2006/relationships/diagramData" Target="../diagrams/data6.xml"/><Relationship Id="rId28" Type="http://schemas.openxmlformats.org/officeDocument/2006/relationships/image" Target="../media/image2.png"/><Relationship Id="rId10" Type="http://schemas.openxmlformats.org/officeDocument/2006/relationships/diagramQuickStyle" Target="../diagrams/quickStyle3.xml"/><Relationship Id="rId19" Type="http://schemas.openxmlformats.org/officeDocument/2006/relationships/diagramLayout" Target="../diagrams/layout5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Relationship Id="rId22" Type="http://schemas.microsoft.com/office/2007/relationships/diagramDrawing" Target="../diagrams/drawing5.xml"/><Relationship Id="rId27" Type="http://schemas.microsoft.com/office/2007/relationships/diagramDrawing" Target="../diagrams/drawing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585216"/>
            <a:ext cx="7406640" cy="2767584"/>
          </a:xfrm>
        </p:spPr>
        <p:txBody>
          <a:bodyPr>
            <a:normAutofit/>
          </a:bodyPr>
          <a:lstStyle/>
          <a:p>
            <a:r>
              <a:rPr lang="en-US" sz="8000" dirty="0" smtClean="0"/>
              <a:t>Colorado 9to25</a:t>
            </a:r>
            <a:endParaRPr lang="en-US" sz="8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3962400"/>
            <a:ext cx="7406640" cy="1752600"/>
          </a:xfrm>
        </p:spPr>
        <p:txBody>
          <a:bodyPr/>
          <a:lstStyle/>
          <a:p>
            <a:r>
              <a:rPr lang="en-US" sz="2700" i="1" dirty="0" smtClean="0">
                <a:sym typeface="Wingdings" pitchFamily="2" charset="2"/>
              </a:rPr>
              <a:t>         </a:t>
            </a:r>
          </a:p>
          <a:p>
            <a:endParaRPr lang="en-US" i="1" dirty="0" smtClean="0">
              <a:sym typeface="Wingdings" pitchFamily="2" charset="2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2200" y="3657600"/>
            <a:ext cx="6629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1" indent="-283464">
              <a:spcBef>
                <a:spcPts val="600"/>
              </a:spcBef>
              <a:buSzPct val="80000"/>
            </a:pPr>
            <a:r>
              <a:rPr lang="en-US" i="1" dirty="0" smtClean="0">
                <a:sym typeface="Wingdings" pitchFamily="2" charset="2"/>
              </a:rPr>
              <a:t>Working together to improve outcomes for young people across Colorado.</a:t>
            </a:r>
            <a:r>
              <a:rPr lang="en-US" dirty="0" smtClean="0"/>
              <a:t> </a:t>
            </a:r>
          </a:p>
        </p:txBody>
      </p:sp>
      <p:pic>
        <p:nvPicPr>
          <p:cNvPr id="6" name="Picture 5" descr="jeu63etmhfg6dxvk5vc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39000" y="51816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74320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No one person, agency, organization or program alone can address the needs of youth and young adults.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5" name="Picture 4" descr="jeu63etmhfg6dxvk5vc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39000" y="51816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Colorado 9to25?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dirty="0" smtClean="0"/>
              <a:t>A collective, </a:t>
            </a:r>
            <a:r>
              <a:rPr lang="en-US" i="1" dirty="0" smtClean="0"/>
              <a:t>action-oriented</a:t>
            </a:r>
            <a:r>
              <a:rPr lang="en-US" dirty="0" smtClean="0"/>
              <a:t> group of youth and adults </a:t>
            </a:r>
            <a:r>
              <a:rPr lang="en-US" i="1" dirty="0" smtClean="0"/>
              <a:t>working in partnership </a:t>
            </a:r>
            <a:r>
              <a:rPr lang="en-US" dirty="0" smtClean="0"/>
              <a:t>to align efforts and achieve </a:t>
            </a:r>
            <a:r>
              <a:rPr lang="en-US" u="sng" dirty="0" smtClean="0"/>
              <a:t>positive </a:t>
            </a:r>
            <a:r>
              <a:rPr lang="en-US" dirty="0" smtClean="0"/>
              <a:t>outcomes for </a:t>
            </a:r>
            <a:r>
              <a:rPr lang="en-US" i="1" dirty="0" smtClean="0"/>
              <a:t>all</a:t>
            </a:r>
            <a:r>
              <a:rPr lang="en-US" dirty="0" smtClean="0"/>
              <a:t> youth, ages 9-25, in Colorado so they can </a:t>
            </a:r>
            <a:r>
              <a:rPr lang="en-US" u="sng" dirty="0" smtClean="0"/>
              <a:t>reach their full potential</a:t>
            </a:r>
            <a:r>
              <a:rPr lang="en-US" dirty="0" smtClean="0"/>
              <a:t>.</a:t>
            </a:r>
          </a:p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endParaRPr lang="en-US" sz="1100" dirty="0" smtClean="0"/>
          </a:p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dirty="0" smtClean="0"/>
              <a:t>It’s Colorado’s youth system building effort to ensure that all youth reach their full potential.</a:t>
            </a:r>
          </a:p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endParaRPr lang="en-US" sz="1100" dirty="0" smtClean="0"/>
          </a:p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dirty="0" smtClean="0"/>
              <a:t>A good place to:</a:t>
            </a:r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i="1" dirty="0" smtClean="0"/>
              <a:t>get connected </a:t>
            </a:r>
            <a:r>
              <a:rPr lang="en-US" dirty="0" smtClean="0"/>
              <a:t>to others doing similar work</a:t>
            </a:r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i="1" dirty="0" smtClean="0"/>
              <a:t>showcase</a:t>
            </a:r>
            <a:r>
              <a:rPr lang="en-US" dirty="0" smtClean="0"/>
              <a:t> your ideas, programs and best </a:t>
            </a:r>
          </a:p>
          <a:p>
            <a:pPr marL="612648" lvl="2" indent="-283464">
              <a:spcBef>
                <a:spcPts val="600"/>
              </a:spcBef>
              <a:buSzPct val="80000"/>
              <a:buNone/>
            </a:pPr>
            <a:r>
              <a:rPr lang="en-US" dirty="0" smtClean="0"/>
              <a:t>	practices.</a:t>
            </a:r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i="1" dirty="0" smtClean="0"/>
              <a:t>get help </a:t>
            </a:r>
            <a:r>
              <a:rPr lang="en-US" dirty="0" smtClean="0"/>
              <a:t>with your work.</a:t>
            </a:r>
          </a:p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endParaRPr lang="en-US" dirty="0" smtClean="0"/>
          </a:p>
        </p:txBody>
      </p:sp>
      <p:pic>
        <p:nvPicPr>
          <p:cNvPr id="4" name="Picture 3" descr="jeu63etmhfg6dxvk5vc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19950" y="516255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does Colorado 9to25 </a:t>
            </a:r>
            <a:r>
              <a:rPr lang="en-US" u="sng" dirty="0" smtClean="0"/>
              <a:t>do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u="sng" dirty="0" smtClean="0"/>
              <a:t>Creates the space </a:t>
            </a:r>
            <a:r>
              <a:rPr lang="en-US" dirty="0" smtClean="0"/>
              <a:t>for youth and adults to connect and share ideas about the best ways to ensure that all Colorado youth reach their full potential.</a:t>
            </a:r>
          </a:p>
          <a:p>
            <a:pPr lvl="0"/>
            <a:r>
              <a:rPr lang="en-US" sz="2800" dirty="0" smtClean="0"/>
              <a:t>Intentionally links “islands of excellence” across the state</a:t>
            </a:r>
          </a:p>
          <a:p>
            <a:pPr lvl="0"/>
            <a:r>
              <a:rPr lang="en-US" sz="2800" dirty="0" smtClean="0"/>
              <a:t>Ensures that young people have the skills, opportunities and supportive </a:t>
            </a:r>
          </a:p>
          <a:p>
            <a:pPr lvl="0">
              <a:buNone/>
            </a:pPr>
            <a:r>
              <a:rPr lang="en-US" sz="2800" dirty="0" smtClean="0"/>
              <a:t>   relationships to make good choices </a:t>
            </a:r>
          </a:p>
        </p:txBody>
      </p:sp>
      <p:pic>
        <p:nvPicPr>
          <p:cNvPr id="4" name="Picture 3" descr="jeu63etmhfg6dxvk5vc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62800" y="51054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0"/>
            <a:ext cx="7498080" cy="1143000"/>
          </a:xfrm>
        </p:spPr>
        <p:txBody>
          <a:bodyPr>
            <a:noAutofit/>
          </a:bodyPr>
          <a:lstStyle/>
          <a:p>
            <a:r>
              <a:rPr lang="en-US" sz="7200" dirty="0" smtClean="0"/>
              <a:t>Our Goals…</a:t>
            </a:r>
            <a:endParaRPr lang="en-US" sz="7200" dirty="0"/>
          </a:p>
        </p:txBody>
      </p:sp>
      <p:pic>
        <p:nvPicPr>
          <p:cNvPr id="3" name="Picture 2" descr="jeu63etmhfg6dxvk5vc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39000" y="51816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0"/>
            <a:ext cx="7498080" cy="1143000"/>
          </a:xfrm>
        </p:spPr>
        <p:txBody>
          <a:bodyPr>
            <a:noAutofit/>
          </a:bodyPr>
          <a:lstStyle/>
          <a:p>
            <a:r>
              <a:rPr lang="en-US" sz="7200" dirty="0" smtClean="0"/>
              <a:t>All Youth are </a:t>
            </a:r>
            <a:r>
              <a:rPr lang="en-US" sz="7200" u="sng" dirty="0" smtClean="0"/>
              <a:t>Safe</a:t>
            </a:r>
            <a:endParaRPr lang="en-US" sz="7200" u="sng" dirty="0"/>
          </a:p>
        </p:txBody>
      </p:sp>
      <p:pic>
        <p:nvPicPr>
          <p:cNvPr id="6" name="Picture 5" descr="jeu63etmhfg6dxvk5vc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39000" y="51816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320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en-US" sz="7200" dirty="0" smtClean="0"/>
              <a:t>All Youth are Physically and Mentally </a:t>
            </a:r>
            <a:r>
              <a:rPr lang="en-US" sz="7200" u="sng" dirty="0" smtClean="0"/>
              <a:t>Healthy</a:t>
            </a:r>
            <a:endParaRPr lang="en-US" sz="7200" u="sng" dirty="0"/>
          </a:p>
        </p:txBody>
      </p:sp>
      <p:pic>
        <p:nvPicPr>
          <p:cNvPr id="3" name="Picture 2" descr="jeu63etmhfg6dxvk5vc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39000" y="51816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43200"/>
            <a:ext cx="7714488" cy="1143000"/>
          </a:xfrm>
        </p:spPr>
        <p:txBody>
          <a:bodyPr>
            <a:noAutofit/>
          </a:bodyPr>
          <a:lstStyle/>
          <a:p>
            <a:r>
              <a:rPr lang="en-US" sz="7200" dirty="0" smtClean="0"/>
              <a:t>All Youth Receive a Quality </a:t>
            </a:r>
            <a:r>
              <a:rPr lang="en-US" sz="7200" u="sng" dirty="0" smtClean="0"/>
              <a:t>Education</a:t>
            </a:r>
            <a:endParaRPr lang="en-US" sz="7200" u="sng" dirty="0"/>
          </a:p>
        </p:txBody>
      </p:sp>
      <p:pic>
        <p:nvPicPr>
          <p:cNvPr id="3" name="Picture 2" descr="jeu63etmhfg6dxvk5vc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39000" y="51816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en-US" sz="7200" dirty="0" smtClean="0"/>
              <a:t>All Youth are </a:t>
            </a:r>
            <a:r>
              <a:rPr lang="en-US" sz="7200" u="sng" dirty="0" smtClean="0"/>
              <a:t>Connected</a:t>
            </a:r>
            <a:endParaRPr lang="en-US" sz="7200" u="sng" dirty="0"/>
          </a:p>
        </p:txBody>
      </p:sp>
      <p:pic>
        <p:nvPicPr>
          <p:cNvPr id="3" name="Picture 2" descr="jeu63etmhfg6dxvk5vc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39000" y="51816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0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en-US" sz="7200" dirty="0" smtClean="0"/>
              <a:t>All Youth are </a:t>
            </a:r>
            <a:r>
              <a:rPr lang="en-US" sz="7200" u="sng" dirty="0" smtClean="0"/>
              <a:t>Contributing</a:t>
            </a:r>
            <a:endParaRPr lang="en-US" sz="7200" u="sng" dirty="0"/>
          </a:p>
        </p:txBody>
      </p:sp>
      <p:pic>
        <p:nvPicPr>
          <p:cNvPr id="3" name="Picture 2" descr="jeu63etmhfg6dxvk5vct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239000" y="51816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152400"/>
            <a:ext cx="7498080" cy="1143000"/>
          </a:xfrm>
        </p:spPr>
        <p:txBody>
          <a:bodyPr/>
          <a:lstStyle/>
          <a:p>
            <a:r>
              <a:rPr lang="en-US" dirty="0" smtClean="0"/>
              <a:t>At the Heart of this Effort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219200"/>
            <a:ext cx="7498080" cy="5029200"/>
          </a:xfrm>
        </p:spPr>
        <p:txBody>
          <a:bodyPr>
            <a:normAutofit fontScale="92500" lnSpcReduction="20000"/>
          </a:bodyPr>
          <a:lstStyle/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3200" dirty="0" smtClean="0"/>
              <a:t>A holistic, positive youth development approach:</a:t>
            </a:r>
          </a:p>
          <a:p>
            <a:pPr marL="365760" lvl="1" indent="-283464">
              <a:spcBef>
                <a:spcPts val="600"/>
              </a:spcBef>
              <a:buSzPct val="80000"/>
              <a:buFont typeface="Wingdings 2"/>
              <a:buChar char=""/>
            </a:pPr>
            <a:endParaRPr lang="en-US" sz="1400" dirty="0" smtClean="0"/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2000" dirty="0" smtClean="0"/>
              <a:t>Looking at the </a:t>
            </a:r>
            <a:r>
              <a:rPr lang="en-US" sz="2000" b="1" u="sng" dirty="0" smtClean="0"/>
              <a:t>whole young </a:t>
            </a:r>
          </a:p>
          <a:p>
            <a:pPr marL="612648" lvl="2" indent="-283464">
              <a:spcBef>
                <a:spcPts val="600"/>
              </a:spcBef>
              <a:buSzPct val="80000"/>
              <a:buNone/>
            </a:pPr>
            <a:r>
              <a:rPr lang="en-US" sz="2000" b="1" dirty="0" smtClean="0"/>
              <a:t>	</a:t>
            </a:r>
            <a:r>
              <a:rPr lang="en-US" sz="2000" b="1" u="sng" dirty="0" smtClean="0"/>
              <a:t>person</a:t>
            </a:r>
            <a:r>
              <a:rPr lang="en-US" sz="2000" b="1" dirty="0" smtClean="0"/>
              <a:t> </a:t>
            </a:r>
            <a:r>
              <a:rPr lang="en-US" sz="2000" dirty="0" smtClean="0"/>
              <a:t>while working in </a:t>
            </a:r>
          </a:p>
          <a:p>
            <a:pPr marL="612648" lvl="2" indent="-283464">
              <a:spcBef>
                <a:spcPts val="600"/>
              </a:spcBef>
              <a:buSzPct val="80000"/>
              <a:buNone/>
            </a:pPr>
            <a:r>
              <a:rPr lang="en-US" sz="2000" dirty="0" smtClean="0"/>
              <a:t>	partnership with youth, families, </a:t>
            </a:r>
          </a:p>
          <a:p>
            <a:pPr marL="612648" lvl="2" indent="-283464">
              <a:spcBef>
                <a:spcPts val="600"/>
              </a:spcBef>
              <a:buSzPct val="80000"/>
              <a:buNone/>
            </a:pPr>
            <a:r>
              <a:rPr lang="en-US" sz="2000" dirty="0" smtClean="0"/>
              <a:t>	community members and policies/systems.</a:t>
            </a:r>
          </a:p>
          <a:p>
            <a:pPr marL="612648" lvl="2" indent="-283464">
              <a:spcBef>
                <a:spcPts val="600"/>
              </a:spcBef>
              <a:buSzPct val="80000"/>
              <a:buNone/>
            </a:pPr>
            <a:endParaRPr lang="en-US" sz="2000" dirty="0" smtClean="0"/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2000" dirty="0" smtClean="0"/>
              <a:t>Focusing </a:t>
            </a:r>
            <a:r>
              <a:rPr lang="en-US" sz="2000" u="sng" dirty="0" smtClean="0"/>
              <a:t>first</a:t>
            </a:r>
            <a:r>
              <a:rPr lang="en-US" sz="2000" dirty="0" smtClean="0"/>
              <a:t> on the </a:t>
            </a:r>
            <a:r>
              <a:rPr lang="en-US" sz="2000" b="1" dirty="0" smtClean="0"/>
              <a:t>strengths and positive</a:t>
            </a:r>
            <a:r>
              <a:rPr lang="en-US" sz="2000" dirty="0" smtClean="0"/>
              <a:t> </a:t>
            </a:r>
          </a:p>
          <a:p>
            <a:pPr marL="612648" lvl="2" indent="-283464">
              <a:spcBef>
                <a:spcPts val="600"/>
              </a:spcBef>
              <a:buSzPct val="80000"/>
              <a:buNone/>
            </a:pPr>
            <a:r>
              <a:rPr lang="en-US" sz="2000" dirty="0" smtClean="0"/>
              <a:t>	aspects of </a:t>
            </a:r>
            <a:r>
              <a:rPr lang="en-US" sz="2000" i="1" dirty="0" smtClean="0"/>
              <a:t>all</a:t>
            </a:r>
            <a:r>
              <a:rPr lang="en-US" sz="2000" dirty="0" smtClean="0"/>
              <a:t> young people.</a:t>
            </a:r>
          </a:p>
          <a:p>
            <a:pPr marL="612648" lvl="2" indent="-283464">
              <a:spcBef>
                <a:spcPts val="600"/>
              </a:spcBef>
              <a:buSzPct val="80000"/>
              <a:buNone/>
            </a:pPr>
            <a:endParaRPr lang="en-US" sz="2000" dirty="0" smtClean="0"/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2000" dirty="0" smtClean="0"/>
              <a:t>Helping youth build </a:t>
            </a:r>
            <a:r>
              <a:rPr lang="en-US" sz="2000" b="1" dirty="0" smtClean="0"/>
              <a:t>skills, opportunities and positive relationships </a:t>
            </a:r>
            <a:r>
              <a:rPr lang="en-US" sz="2000" dirty="0" smtClean="0"/>
              <a:t>with caring adults so that they can reach their full potential</a:t>
            </a:r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endParaRPr lang="en-US" sz="2000" dirty="0" smtClean="0"/>
          </a:p>
          <a:p>
            <a:pPr marL="612648" lvl="2" indent="-283464">
              <a:spcBef>
                <a:spcPts val="600"/>
              </a:spcBef>
              <a:buSzPct val="80000"/>
              <a:buFont typeface="Wingdings 2"/>
              <a:buChar char=""/>
            </a:pPr>
            <a:r>
              <a:rPr lang="en-US" sz="2000" dirty="0" smtClean="0"/>
              <a:t>Promoting health equity and social justice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6781800" y="1819275"/>
          <a:ext cx="1447800" cy="167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jeu63etmhfg6dxvk5vct.pn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239000" y="51816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val 19"/>
          <p:cNvSpPr/>
          <p:nvPr/>
        </p:nvSpPr>
        <p:spPr>
          <a:xfrm>
            <a:off x="4305300" y="2428875"/>
            <a:ext cx="2133600" cy="1981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-76200"/>
            <a:ext cx="7498080" cy="1143000"/>
          </a:xfrm>
        </p:spPr>
        <p:txBody>
          <a:bodyPr/>
          <a:lstStyle/>
          <a:p>
            <a:r>
              <a:rPr lang="en-US" dirty="0" smtClean="0"/>
              <a:t>Power of Partnerships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828800" y="838200"/>
          <a:ext cx="2971800" cy="259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/>
        </p:nvGraphicFramePr>
        <p:xfrm>
          <a:off x="6172200" y="1066800"/>
          <a:ext cx="2743200" cy="2514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9" name="Content Placeholder 3"/>
          <p:cNvGraphicFramePr>
            <a:graphicFrameLocks/>
          </p:cNvGraphicFramePr>
          <p:nvPr/>
        </p:nvGraphicFramePr>
        <p:xfrm>
          <a:off x="1018019" y="3467100"/>
          <a:ext cx="2706256" cy="266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10" name="Content Placeholder 3"/>
          <p:cNvGraphicFramePr>
            <a:graphicFrameLocks/>
          </p:cNvGraphicFramePr>
          <p:nvPr/>
        </p:nvGraphicFramePr>
        <p:xfrm>
          <a:off x="3810000" y="4229100"/>
          <a:ext cx="2667000" cy="259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11" name="Content Placeholder 3"/>
          <p:cNvGraphicFramePr>
            <a:graphicFrameLocks/>
          </p:cNvGraphicFramePr>
          <p:nvPr/>
        </p:nvGraphicFramePr>
        <p:xfrm>
          <a:off x="5838825" y="4192156"/>
          <a:ext cx="3581400" cy="2475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cxnSp>
        <p:nvCxnSpPr>
          <p:cNvPr id="14" name="Straight Connector 13"/>
          <p:cNvCxnSpPr/>
          <p:nvPr/>
        </p:nvCxnSpPr>
        <p:spPr>
          <a:xfrm>
            <a:off x="3629025" y="2352675"/>
            <a:ext cx="1296241" cy="529239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6096000" y="2590800"/>
            <a:ext cx="1219200" cy="6191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5943600" y="3858203"/>
            <a:ext cx="1371600" cy="139959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2819400" y="3851782"/>
            <a:ext cx="2077291" cy="79641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5181600" y="4057652"/>
            <a:ext cx="171450" cy="11239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2428875" y="2495550"/>
            <a:ext cx="762000" cy="1905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665391" y="2200564"/>
            <a:ext cx="3525984" cy="85436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7581900" y="2676525"/>
            <a:ext cx="0" cy="240982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562600" y="5572125"/>
            <a:ext cx="16764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2819400" y="4953000"/>
            <a:ext cx="1905000" cy="5334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9" name="Picture 18" descr="jeu63etmhfg6dxvk5vct.png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419600" y="25908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Strategies</a:t>
            </a:r>
            <a:endParaRPr lang="en-US" dirty="0"/>
          </a:p>
        </p:txBody>
      </p:sp>
      <p:pic>
        <p:nvPicPr>
          <p:cNvPr id="5" name="Picture 4" descr="jeu63etmhfg6dxvk5vct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39000" y="5181600"/>
            <a:ext cx="19050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524000" y="1397000"/>
          <a:ext cx="6400800" cy="384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0400"/>
                <a:gridCol w="3200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“Professional Speak”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Interpretation…</a:t>
                      </a:r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1. Mobilize partnerships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ym typeface="Wingdings" pitchFamily="2" charset="2"/>
                        </a:rPr>
                        <a:t>Connect people and do good stuff together!</a:t>
                      </a:r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2. Raise public awareness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ym typeface="Wingdings" pitchFamily="2" charset="2"/>
                        </a:rPr>
                        <a:t>Making sure people know about the work and how to get connected</a:t>
                      </a:r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ym typeface="Wingdings" pitchFamily="2" charset="2"/>
                        </a:rPr>
                        <a:t>3. Promote Best/Promising Practices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ym typeface="Wingdings" pitchFamily="2" charset="2"/>
                        </a:rPr>
                        <a:t>Make sure people are doing the right thing for </a:t>
                      </a:r>
                      <a:r>
                        <a:rPr lang="en-US" u="sng" dirty="0" smtClean="0">
                          <a:sym typeface="Wingdings" pitchFamily="2" charset="2"/>
                        </a:rPr>
                        <a:t>and with</a:t>
                      </a:r>
                      <a:r>
                        <a:rPr lang="en-US" u="none" dirty="0" smtClean="0">
                          <a:sym typeface="Wingdings" pitchFamily="2" charset="2"/>
                        </a:rPr>
                        <a:t> </a:t>
                      </a:r>
                      <a:r>
                        <a:rPr lang="en-US" dirty="0" smtClean="0">
                          <a:sym typeface="Wingdings" pitchFamily="2" charset="2"/>
                        </a:rPr>
                        <a:t>youth</a:t>
                      </a:r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ym typeface="Wingdings" pitchFamily="2" charset="2"/>
                        </a:rPr>
                        <a:t>4. Sharing Accountability for Results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ym typeface="Wingdings" pitchFamily="2" charset="2"/>
                        </a:rPr>
                        <a:t>Making sure we are all getting the results we want!</a:t>
                      </a:r>
                      <a:endParaRPr lang="en-US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ym typeface="Wingdings" pitchFamily="2" charset="2"/>
                        </a:rPr>
                        <a:t>5. Promoting Policy and Environmental Change 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ym typeface="Wingdings" pitchFamily="2" charset="2"/>
                        </a:rPr>
                        <a:t>Changing the Rules!</a:t>
                      </a:r>
                      <a:endParaRPr lang="en-US" dirty="0"/>
                    </a:p>
                  </a:txBody>
                  <a:tcPr anchor="ctr"/>
                </a:tc>
              </a:tr>
            </a:tbl>
          </a:graphicData>
        </a:graphic>
      </p:graphicFrame>
      <p:cxnSp>
        <p:nvCxnSpPr>
          <p:cNvPr id="9" name="Straight Arrow Connector 8"/>
          <p:cNvCxnSpPr/>
          <p:nvPr/>
        </p:nvCxnSpPr>
        <p:spPr>
          <a:xfrm>
            <a:off x="4114800" y="2076450"/>
            <a:ext cx="5334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114800" y="2895600"/>
            <a:ext cx="5334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114800" y="3676650"/>
            <a:ext cx="5334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114800" y="4333875"/>
            <a:ext cx="5334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4114800" y="4933950"/>
            <a:ext cx="5334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ustom 3">
      <a:dk1>
        <a:sysClr val="windowText" lastClr="000000"/>
      </a:dk1>
      <a:lt1>
        <a:sysClr val="window" lastClr="FFFFFF"/>
      </a:lt1>
      <a:dk2>
        <a:srgbClr val="1F497D"/>
      </a:dk2>
      <a:lt2>
        <a:srgbClr val="1F497D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16510</TotalTime>
  <Words>394</Words>
  <Application>Microsoft Office PowerPoint</Application>
  <PresentationFormat>On-screen Show (4:3)</PresentationFormat>
  <Paragraphs>116</Paragraphs>
  <Slides>13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Colorado 9to25</vt:lpstr>
      <vt:lpstr> No one person, agency, organization or program alone can address the needs of youth and young adults. </vt:lpstr>
      <vt:lpstr>What is Colorado 9to25?</vt:lpstr>
      <vt:lpstr>What does Colorado 9to25 do?</vt:lpstr>
      <vt:lpstr>Our Goals…</vt:lpstr>
      <vt:lpstr>All Youth are Safe</vt:lpstr>
      <vt:lpstr>All Youth are Physically and Mentally Healthy</vt:lpstr>
      <vt:lpstr>All Youth Receive a Quality Education</vt:lpstr>
      <vt:lpstr>All Youth are Connected</vt:lpstr>
      <vt:lpstr>All Youth are Contributing</vt:lpstr>
      <vt:lpstr>At the Heart of this Effort</vt:lpstr>
      <vt:lpstr>Power of Partnerships</vt:lpstr>
      <vt:lpstr>Our Strategies</vt:lpstr>
    </vt:vector>
  </TitlesOfParts>
  <Company>CDPHE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Youth Systems</dc:title>
  <dc:creator>ambraga</dc:creator>
  <cp:lastModifiedBy>snikl</cp:lastModifiedBy>
  <cp:revision>51</cp:revision>
  <dcterms:created xsi:type="dcterms:W3CDTF">2012-02-17T18:10:31Z</dcterms:created>
  <dcterms:modified xsi:type="dcterms:W3CDTF">2012-08-06T21:59:09Z</dcterms:modified>
</cp:coreProperties>
</file>